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92" r:id="rId2"/>
    <p:sldId id="296" r:id="rId3"/>
    <p:sldId id="294" r:id="rId4"/>
    <p:sldId id="298" r:id="rId5"/>
    <p:sldId id="302" r:id="rId6"/>
    <p:sldId id="303" r:id="rId7"/>
    <p:sldId id="304" r:id="rId8"/>
    <p:sldId id="305" r:id="rId9"/>
    <p:sldId id="308" r:id="rId10"/>
    <p:sldId id="311" r:id="rId11"/>
    <p:sldId id="313" r:id="rId12"/>
    <p:sldId id="320" r:id="rId13"/>
    <p:sldId id="321" r:id="rId14"/>
    <p:sldId id="323" r:id="rId15"/>
    <p:sldId id="324" r:id="rId16"/>
    <p:sldId id="325" r:id="rId17"/>
    <p:sldId id="326" r:id="rId18"/>
    <p:sldId id="327" r:id="rId19"/>
    <p:sldId id="328" r:id="rId20"/>
    <p:sldId id="26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651"/>
    <a:srgbClr val="007B3B"/>
    <a:srgbClr val="00713A"/>
    <a:srgbClr val="068817"/>
    <a:srgbClr val="079418"/>
    <a:srgbClr val="74C427"/>
    <a:srgbClr val="A6C44B"/>
    <a:srgbClr val="8AC4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13C891-67DE-4170-B3ED-5C8EF1C97092}" v="629" dt="2023-11-23T22:00:53.315"/>
    <p1510:client id="{DE4AE90D-8D25-42C1-9219-33D233BA39E9}" v="694" dt="2023-11-23T20:36:02.7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16" autoAdjust="0"/>
    <p:restoredTop sz="94503"/>
  </p:normalViewPr>
  <p:slideViewPr>
    <p:cSldViewPr snapToGrid="0" snapToObjects="1">
      <p:cViewPr varScale="1">
        <p:scale>
          <a:sx n="92" d="100"/>
          <a:sy n="92" d="100"/>
        </p:scale>
        <p:origin x="11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7A84DE-3192-494E-9A42-846D942F7A4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C6C40FD-55E5-4765-81AE-D16C1D0F15C4}">
      <dgm:prSet custT="1"/>
      <dgm:spPr/>
      <dgm:t>
        <a:bodyPr/>
        <a:lstStyle/>
        <a:p>
          <a:r>
            <a:rPr lang="en-US" sz="1800" dirty="0">
              <a:latin typeface="Times New Roman" panose="02020603050405020304" pitchFamily="18" charset="0"/>
              <a:cs typeface="Times New Roman" panose="02020603050405020304" pitchFamily="18" charset="0"/>
            </a:rPr>
            <a:t>Dataset research of stock prices of Facebook, Amazon, Apple, Netflix, Google datasets</a:t>
          </a:r>
        </a:p>
      </dgm:t>
    </dgm:pt>
    <dgm:pt modelId="{F12E241F-B684-4367-9C61-63A335BA6B5F}" type="parTrans" cxnId="{E1459121-3F26-4227-B9B3-57BAB7900A10}">
      <dgm:prSet/>
      <dgm:spPr/>
      <dgm:t>
        <a:bodyPr/>
        <a:lstStyle/>
        <a:p>
          <a:endParaRPr lang="en-US"/>
        </a:p>
      </dgm:t>
    </dgm:pt>
    <dgm:pt modelId="{70CD45B0-B2C3-4074-ACF7-F3A60DB08093}" type="sibTrans" cxnId="{E1459121-3F26-4227-B9B3-57BAB7900A10}">
      <dgm:prSet/>
      <dgm:spPr/>
      <dgm:t>
        <a:bodyPr/>
        <a:lstStyle/>
        <a:p>
          <a:endParaRPr lang="en-US"/>
        </a:p>
      </dgm:t>
    </dgm:pt>
    <dgm:pt modelId="{7FB734B9-79EC-4E4F-AF1F-60559D87265B}">
      <dgm:prSet custT="1"/>
      <dgm:spPr/>
      <dgm:t>
        <a:bodyPr/>
        <a:lstStyle/>
        <a:p>
          <a:r>
            <a:rPr lang="en-US" sz="1800" dirty="0">
              <a:latin typeface="Times New Roman" panose="02020603050405020304" pitchFamily="18" charset="0"/>
              <a:cs typeface="Times New Roman" panose="02020603050405020304" pitchFamily="18" charset="0"/>
            </a:rPr>
            <a:t>Loading of the datasets (Facebook, Apple, Amazon, Netflix, Google)</a:t>
          </a:r>
        </a:p>
      </dgm:t>
    </dgm:pt>
    <dgm:pt modelId="{0E931C1C-BF16-47FD-821C-051076F77D7D}" type="parTrans" cxnId="{1FF597CA-50D4-4016-8806-CA63E67025CA}">
      <dgm:prSet/>
      <dgm:spPr/>
      <dgm:t>
        <a:bodyPr/>
        <a:lstStyle/>
        <a:p>
          <a:endParaRPr lang="en-US"/>
        </a:p>
      </dgm:t>
    </dgm:pt>
    <dgm:pt modelId="{A616955A-551A-44AA-A340-5199E04B3817}" type="sibTrans" cxnId="{1FF597CA-50D4-4016-8806-CA63E67025CA}">
      <dgm:prSet/>
      <dgm:spPr/>
      <dgm:t>
        <a:bodyPr/>
        <a:lstStyle/>
        <a:p>
          <a:endParaRPr lang="en-US"/>
        </a:p>
      </dgm:t>
    </dgm:pt>
    <dgm:pt modelId="{D095E0A6-D8B6-4CF6-9DBA-86E6E7B355AE}">
      <dgm:prSet custT="1"/>
      <dgm:spPr/>
      <dgm:t>
        <a:bodyPr/>
        <a:lstStyle/>
        <a:p>
          <a:r>
            <a:rPr lang="en-US" sz="1800">
              <a:latin typeface="Times New Roman" panose="02020603050405020304" pitchFamily="18" charset="0"/>
              <a:cs typeface="Times New Roman" panose="02020603050405020304" pitchFamily="18" charset="0"/>
            </a:rPr>
            <a:t>Merging of the five datasets in to a final FAANG dataset</a:t>
          </a:r>
          <a:endParaRPr lang="en-US" sz="1800" dirty="0">
            <a:latin typeface="Times New Roman" panose="02020603050405020304" pitchFamily="18" charset="0"/>
            <a:cs typeface="Times New Roman" panose="02020603050405020304" pitchFamily="18" charset="0"/>
          </a:endParaRPr>
        </a:p>
      </dgm:t>
    </dgm:pt>
    <dgm:pt modelId="{361D7CD7-BA85-4C1C-AB1D-02C3177ED58C}" type="parTrans" cxnId="{5D2B2C5E-6E41-4ACE-9C18-988449A564E9}">
      <dgm:prSet/>
      <dgm:spPr/>
      <dgm:t>
        <a:bodyPr/>
        <a:lstStyle/>
        <a:p>
          <a:endParaRPr lang="en-US"/>
        </a:p>
      </dgm:t>
    </dgm:pt>
    <dgm:pt modelId="{0D3CCEEF-A74E-4929-91DE-4030456954D9}" type="sibTrans" cxnId="{5D2B2C5E-6E41-4ACE-9C18-988449A564E9}">
      <dgm:prSet/>
      <dgm:spPr/>
      <dgm:t>
        <a:bodyPr/>
        <a:lstStyle/>
        <a:p>
          <a:endParaRPr lang="en-US"/>
        </a:p>
      </dgm:t>
    </dgm:pt>
    <dgm:pt modelId="{7DDE00D6-BD20-4184-BDB4-01EFBB498FE4}">
      <dgm:prSet custT="1"/>
      <dgm:spPr/>
      <dgm:t>
        <a:bodyPr/>
        <a:lstStyle/>
        <a:p>
          <a:r>
            <a:rPr lang="en-US" sz="1800">
              <a:latin typeface="Times New Roman" panose="02020603050405020304" pitchFamily="18" charset="0"/>
              <a:cs typeface="Times New Roman" panose="02020603050405020304" pitchFamily="18" charset="0"/>
            </a:rPr>
            <a:t>Data pre-processing (exploring dataset, removing outliers, feature engineering, dropping variables, creating dummies, dropping missing values)</a:t>
          </a:r>
          <a:endParaRPr lang="en-US" sz="1800" dirty="0">
            <a:latin typeface="Times New Roman" panose="02020603050405020304" pitchFamily="18" charset="0"/>
            <a:cs typeface="Times New Roman" panose="02020603050405020304" pitchFamily="18" charset="0"/>
          </a:endParaRPr>
        </a:p>
      </dgm:t>
    </dgm:pt>
    <dgm:pt modelId="{67D4D2D7-0059-4299-A39A-5C514BC21A88}" type="parTrans" cxnId="{0DDC21BF-BF54-4258-9612-6D8D0A47CD27}">
      <dgm:prSet/>
      <dgm:spPr/>
      <dgm:t>
        <a:bodyPr/>
        <a:lstStyle/>
        <a:p>
          <a:endParaRPr lang="en-US"/>
        </a:p>
      </dgm:t>
    </dgm:pt>
    <dgm:pt modelId="{AD2B4622-7A91-48D1-9D4E-E697A9459E9D}" type="sibTrans" cxnId="{0DDC21BF-BF54-4258-9612-6D8D0A47CD27}">
      <dgm:prSet/>
      <dgm:spPr/>
      <dgm:t>
        <a:bodyPr/>
        <a:lstStyle/>
        <a:p>
          <a:endParaRPr lang="en-US"/>
        </a:p>
      </dgm:t>
    </dgm:pt>
    <dgm:pt modelId="{3D1DB6ED-77C5-4753-9833-F156B6F74E26}">
      <dgm:prSet custT="1"/>
      <dgm:spPr/>
      <dgm:t>
        <a:bodyPr/>
        <a:lstStyle/>
        <a:p>
          <a:r>
            <a:rPr lang="en-US" sz="1800" dirty="0">
              <a:latin typeface="Times New Roman" panose="02020603050405020304" pitchFamily="18" charset="0"/>
              <a:cs typeface="Times New Roman" panose="02020603050405020304" pitchFamily="18" charset="0"/>
            </a:rPr>
            <a:t>Exploratory data analysis (visualizations)</a:t>
          </a:r>
        </a:p>
      </dgm:t>
    </dgm:pt>
    <dgm:pt modelId="{437E39B3-EFD0-4529-882B-2201CC1C2A28}" type="parTrans" cxnId="{D01DBEDD-07DD-4057-987A-3F038E82E6A7}">
      <dgm:prSet/>
      <dgm:spPr/>
      <dgm:t>
        <a:bodyPr/>
        <a:lstStyle/>
        <a:p>
          <a:endParaRPr lang="en-US"/>
        </a:p>
      </dgm:t>
    </dgm:pt>
    <dgm:pt modelId="{38325C37-A21A-4B79-B5B5-76EEA6F0B5F2}" type="sibTrans" cxnId="{D01DBEDD-07DD-4057-987A-3F038E82E6A7}">
      <dgm:prSet/>
      <dgm:spPr/>
      <dgm:t>
        <a:bodyPr/>
        <a:lstStyle/>
        <a:p>
          <a:endParaRPr lang="en-US"/>
        </a:p>
      </dgm:t>
    </dgm:pt>
    <dgm:pt modelId="{7D8FFFF7-E529-4B9F-88FC-85E8B951D59B}">
      <dgm:prSet custT="1"/>
      <dgm:spPr/>
      <dgm:t>
        <a:bodyPr/>
        <a:lstStyle/>
        <a:p>
          <a:r>
            <a:rPr lang="en-US" sz="1800" dirty="0">
              <a:latin typeface="Times New Roman" panose="02020603050405020304" pitchFamily="18" charset="0"/>
              <a:cs typeface="Times New Roman" panose="02020603050405020304" pitchFamily="18" charset="0"/>
            </a:rPr>
            <a:t>Data splitting </a:t>
          </a:r>
        </a:p>
      </dgm:t>
    </dgm:pt>
    <dgm:pt modelId="{6C89C749-561E-467B-9E6D-386F4B0ED9B3}" type="parTrans" cxnId="{A419B3AB-0C42-495D-BE44-231C74AECAC2}">
      <dgm:prSet/>
      <dgm:spPr/>
      <dgm:t>
        <a:bodyPr/>
        <a:lstStyle/>
        <a:p>
          <a:endParaRPr lang="en-US"/>
        </a:p>
      </dgm:t>
    </dgm:pt>
    <dgm:pt modelId="{157D8B2B-E6E3-4942-AB09-676521FBD3A5}" type="sibTrans" cxnId="{A419B3AB-0C42-495D-BE44-231C74AECAC2}">
      <dgm:prSet/>
      <dgm:spPr/>
      <dgm:t>
        <a:bodyPr/>
        <a:lstStyle/>
        <a:p>
          <a:endParaRPr lang="en-US"/>
        </a:p>
      </dgm:t>
    </dgm:pt>
    <dgm:pt modelId="{2ADEE621-2AE0-7446-BD3E-A3D97E2D81F8}" type="pres">
      <dgm:prSet presAssocID="{6C7A84DE-3192-494E-9A42-846D942F7A44}" presName="diagram" presStyleCnt="0">
        <dgm:presLayoutVars>
          <dgm:dir/>
          <dgm:resizeHandles val="exact"/>
        </dgm:presLayoutVars>
      </dgm:prSet>
      <dgm:spPr/>
    </dgm:pt>
    <dgm:pt modelId="{1325BF2F-929B-3749-80FE-F095A6DB8077}" type="pres">
      <dgm:prSet presAssocID="{1C6C40FD-55E5-4765-81AE-D16C1D0F15C4}" presName="node" presStyleLbl="node1" presStyleIdx="0" presStyleCnt="6">
        <dgm:presLayoutVars>
          <dgm:bulletEnabled val="1"/>
        </dgm:presLayoutVars>
      </dgm:prSet>
      <dgm:spPr/>
    </dgm:pt>
    <dgm:pt modelId="{945F44F0-149B-1140-812F-F7361607A091}" type="pres">
      <dgm:prSet presAssocID="{70CD45B0-B2C3-4074-ACF7-F3A60DB08093}" presName="sibTrans" presStyleCnt="0"/>
      <dgm:spPr/>
    </dgm:pt>
    <dgm:pt modelId="{93AB1FD2-134C-A145-A930-DD6948FFD4D4}" type="pres">
      <dgm:prSet presAssocID="{7FB734B9-79EC-4E4F-AF1F-60559D87265B}" presName="node" presStyleLbl="node1" presStyleIdx="1" presStyleCnt="6">
        <dgm:presLayoutVars>
          <dgm:bulletEnabled val="1"/>
        </dgm:presLayoutVars>
      </dgm:prSet>
      <dgm:spPr/>
    </dgm:pt>
    <dgm:pt modelId="{DACFE2DE-1C23-6947-89CD-98CB83B5BD42}" type="pres">
      <dgm:prSet presAssocID="{A616955A-551A-44AA-A340-5199E04B3817}" presName="sibTrans" presStyleCnt="0"/>
      <dgm:spPr/>
    </dgm:pt>
    <dgm:pt modelId="{B994A4D5-4199-9843-ADAC-4A0A33757D6B}" type="pres">
      <dgm:prSet presAssocID="{D095E0A6-D8B6-4CF6-9DBA-86E6E7B355AE}" presName="node" presStyleLbl="node1" presStyleIdx="2" presStyleCnt="6">
        <dgm:presLayoutVars>
          <dgm:bulletEnabled val="1"/>
        </dgm:presLayoutVars>
      </dgm:prSet>
      <dgm:spPr/>
    </dgm:pt>
    <dgm:pt modelId="{159396CA-9163-714F-9CF7-6B23BDB709F6}" type="pres">
      <dgm:prSet presAssocID="{0D3CCEEF-A74E-4929-91DE-4030456954D9}" presName="sibTrans" presStyleCnt="0"/>
      <dgm:spPr/>
    </dgm:pt>
    <dgm:pt modelId="{875CEF77-1945-6F4E-B69A-BB1517B83FEA}" type="pres">
      <dgm:prSet presAssocID="{7DDE00D6-BD20-4184-BDB4-01EFBB498FE4}" presName="node" presStyleLbl="node1" presStyleIdx="3" presStyleCnt="6">
        <dgm:presLayoutVars>
          <dgm:bulletEnabled val="1"/>
        </dgm:presLayoutVars>
      </dgm:prSet>
      <dgm:spPr/>
    </dgm:pt>
    <dgm:pt modelId="{E857042E-2392-7F45-86C3-F7D1E711FEDF}" type="pres">
      <dgm:prSet presAssocID="{AD2B4622-7A91-48D1-9D4E-E697A9459E9D}" presName="sibTrans" presStyleCnt="0"/>
      <dgm:spPr/>
    </dgm:pt>
    <dgm:pt modelId="{C32228AF-89ED-B548-9123-9B2EA47527BE}" type="pres">
      <dgm:prSet presAssocID="{3D1DB6ED-77C5-4753-9833-F156B6F74E26}" presName="node" presStyleLbl="node1" presStyleIdx="4" presStyleCnt="6">
        <dgm:presLayoutVars>
          <dgm:bulletEnabled val="1"/>
        </dgm:presLayoutVars>
      </dgm:prSet>
      <dgm:spPr/>
    </dgm:pt>
    <dgm:pt modelId="{170FFD39-FCCD-E748-BCCC-EBC0724C8145}" type="pres">
      <dgm:prSet presAssocID="{38325C37-A21A-4B79-B5B5-76EEA6F0B5F2}" presName="sibTrans" presStyleCnt="0"/>
      <dgm:spPr/>
    </dgm:pt>
    <dgm:pt modelId="{B0A623A7-3E1A-A040-938F-394E2C8597BF}" type="pres">
      <dgm:prSet presAssocID="{7D8FFFF7-E529-4B9F-88FC-85E8B951D59B}" presName="node" presStyleLbl="node1" presStyleIdx="5" presStyleCnt="6">
        <dgm:presLayoutVars>
          <dgm:bulletEnabled val="1"/>
        </dgm:presLayoutVars>
      </dgm:prSet>
      <dgm:spPr/>
    </dgm:pt>
  </dgm:ptLst>
  <dgm:cxnLst>
    <dgm:cxn modelId="{E1459121-3F26-4227-B9B3-57BAB7900A10}" srcId="{6C7A84DE-3192-494E-9A42-846D942F7A44}" destId="{1C6C40FD-55E5-4765-81AE-D16C1D0F15C4}" srcOrd="0" destOrd="0" parTransId="{F12E241F-B684-4367-9C61-63A335BA6B5F}" sibTransId="{70CD45B0-B2C3-4074-ACF7-F3A60DB08093}"/>
    <dgm:cxn modelId="{0DC66B24-38FD-814D-926D-5A98706B5D8C}" type="presOf" srcId="{3D1DB6ED-77C5-4753-9833-F156B6F74E26}" destId="{C32228AF-89ED-B548-9123-9B2EA47527BE}" srcOrd="0" destOrd="0" presId="urn:microsoft.com/office/officeart/2005/8/layout/default"/>
    <dgm:cxn modelId="{E18A192C-4552-C742-A9F9-E96FE58FE559}" type="presOf" srcId="{7DDE00D6-BD20-4184-BDB4-01EFBB498FE4}" destId="{875CEF77-1945-6F4E-B69A-BB1517B83FEA}" srcOrd="0" destOrd="0" presId="urn:microsoft.com/office/officeart/2005/8/layout/default"/>
    <dgm:cxn modelId="{CE25DE3A-FDCC-8245-ACCB-57FFF0A0C011}" type="presOf" srcId="{7FB734B9-79EC-4E4F-AF1F-60559D87265B}" destId="{93AB1FD2-134C-A145-A930-DD6948FFD4D4}" srcOrd="0" destOrd="0" presId="urn:microsoft.com/office/officeart/2005/8/layout/default"/>
    <dgm:cxn modelId="{CDA42047-CA8E-5044-A2D2-4C9E4629F4F2}" type="presOf" srcId="{1C6C40FD-55E5-4765-81AE-D16C1D0F15C4}" destId="{1325BF2F-929B-3749-80FE-F095A6DB8077}" srcOrd="0" destOrd="0" presId="urn:microsoft.com/office/officeart/2005/8/layout/default"/>
    <dgm:cxn modelId="{27BCBE4C-78F6-5D47-BC57-000BEAAD3F05}" type="presOf" srcId="{6C7A84DE-3192-494E-9A42-846D942F7A44}" destId="{2ADEE621-2AE0-7446-BD3E-A3D97E2D81F8}" srcOrd="0" destOrd="0" presId="urn:microsoft.com/office/officeart/2005/8/layout/default"/>
    <dgm:cxn modelId="{5D2B2C5E-6E41-4ACE-9C18-988449A564E9}" srcId="{6C7A84DE-3192-494E-9A42-846D942F7A44}" destId="{D095E0A6-D8B6-4CF6-9DBA-86E6E7B355AE}" srcOrd="2" destOrd="0" parTransId="{361D7CD7-BA85-4C1C-AB1D-02C3177ED58C}" sibTransId="{0D3CCEEF-A74E-4929-91DE-4030456954D9}"/>
    <dgm:cxn modelId="{A419B3AB-0C42-495D-BE44-231C74AECAC2}" srcId="{6C7A84DE-3192-494E-9A42-846D942F7A44}" destId="{7D8FFFF7-E529-4B9F-88FC-85E8B951D59B}" srcOrd="5" destOrd="0" parTransId="{6C89C749-561E-467B-9E6D-386F4B0ED9B3}" sibTransId="{157D8B2B-E6E3-4942-AB09-676521FBD3A5}"/>
    <dgm:cxn modelId="{0DDC21BF-BF54-4258-9612-6D8D0A47CD27}" srcId="{6C7A84DE-3192-494E-9A42-846D942F7A44}" destId="{7DDE00D6-BD20-4184-BDB4-01EFBB498FE4}" srcOrd="3" destOrd="0" parTransId="{67D4D2D7-0059-4299-A39A-5C514BC21A88}" sibTransId="{AD2B4622-7A91-48D1-9D4E-E697A9459E9D}"/>
    <dgm:cxn modelId="{BB7C62C3-BB21-5E42-A2E0-C623605CF0EE}" type="presOf" srcId="{7D8FFFF7-E529-4B9F-88FC-85E8B951D59B}" destId="{B0A623A7-3E1A-A040-938F-394E2C8597BF}" srcOrd="0" destOrd="0" presId="urn:microsoft.com/office/officeart/2005/8/layout/default"/>
    <dgm:cxn modelId="{1FF597CA-50D4-4016-8806-CA63E67025CA}" srcId="{6C7A84DE-3192-494E-9A42-846D942F7A44}" destId="{7FB734B9-79EC-4E4F-AF1F-60559D87265B}" srcOrd="1" destOrd="0" parTransId="{0E931C1C-BF16-47FD-821C-051076F77D7D}" sibTransId="{A616955A-551A-44AA-A340-5199E04B3817}"/>
    <dgm:cxn modelId="{D01DBEDD-07DD-4057-987A-3F038E82E6A7}" srcId="{6C7A84DE-3192-494E-9A42-846D942F7A44}" destId="{3D1DB6ED-77C5-4753-9833-F156B6F74E26}" srcOrd="4" destOrd="0" parTransId="{437E39B3-EFD0-4529-882B-2201CC1C2A28}" sibTransId="{38325C37-A21A-4B79-B5B5-76EEA6F0B5F2}"/>
    <dgm:cxn modelId="{A43729EB-FE45-F744-A33A-F83B32CAC99B}" type="presOf" srcId="{D095E0A6-D8B6-4CF6-9DBA-86E6E7B355AE}" destId="{B994A4D5-4199-9843-ADAC-4A0A33757D6B}" srcOrd="0" destOrd="0" presId="urn:microsoft.com/office/officeart/2005/8/layout/default"/>
    <dgm:cxn modelId="{F2D7DCD5-F33F-AB41-9D0A-1F2A5E8653DD}" type="presParOf" srcId="{2ADEE621-2AE0-7446-BD3E-A3D97E2D81F8}" destId="{1325BF2F-929B-3749-80FE-F095A6DB8077}" srcOrd="0" destOrd="0" presId="urn:microsoft.com/office/officeart/2005/8/layout/default"/>
    <dgm:cxn modelId="{A7428A96-3822-2149-A8EE-C049252F43FD}" type="presParOf" srcId="{2ADEE621-2AE0-7446-BD3E-A3D97E2D81F8}" destId="{945F44F0-149B-1140-812F-F7361607A091}" srcOrd="1" destOrd="0" presId="urn:microsoft.com/office/officeart/2005/8/layout/default"/>
    <dgm:cxn modelId="{244BA5A4-8DD5-5949-ABD3-AEF2B59B406C}" type="presParOf" srcId="{2ADEE621-2AE0-7446-BD3E-A3D97E2D81F8}" destId="{93AB1FD2-134C-A145-A930-DD6948FFD4D4}" srcOrd="2" destOrd="0" presId="urn:microsoft.com/office/officeart/2005/8/layout/default"/>
    <dgm:cxn modelId="{8ADE7A92-94B5-7248-B475-6A2A3793C924}" type="presParOf" srcId="{2ADEE621-2AE0-7446-BD3E-A3D97E2D81F8}" destId="{DACFE2DE-1C23-6947-89CD-98CB83B5BD42}" srcOrd="3" destOrd="0" presId="urn:microsoft.com/office/officeart/2005/8/layout/default"/>
    <dgm:cxn modelId="{C2D0B277-A32B-7843-8A13-15345F56EA2B}" type="presParOf" srcId="{2ADEE621-2AE0-7446-BD3E-A3D97E2D81F8}" destId="{B994A4D5-4199-9843-ADAC-4A0A33757D6B}" srcOrd="4" destOrd="0" presId="urn:microsoft.com/office/officeart/2005/8/layout/default"/>
    <dgm:cxn modelId="{892011DA-A1A6-DA45-9198-AA093671DF2A}" type="presParOf" srcId="{2ADEE621-2AE0-7446-BD3E-A3D97E2D81F8}" destId="{159396CA-9163-714F-9CF7-6B23BDB709F6}" srcOrd="5" destOrd="0" presId="urn:microsoft.com/office/officeart/2005/8/layout/default"/>
    <dgm:cxn modelId="{B90E44FD-98F9-164A-8B83-2849386FC410}" type="presParOf" srcId="{2ADEE621-2AE0-7446-BD3E-A3D97E2D81F8}" destId="{875CEF77-1945-6F4E-B69A-BB1517B83FEA}" srcOrd="6" destOrd="0" presId="urn:microsoft.com/office/officeart/2005/8/layout/default"/>
    <dgm:cxn modelId="{5F7F949B-7545-404F-AFFD-AF9954EA7FAB}" type="presParOf" srcId="{2ADEE621-2AE0-7446-BD3E-A3D97E2D81F8}" destId="{E857042E-2392-7F45-86C3-F7D1E711FEDF}" srcOrd="7" destOrd="0" presId="urn:microsoft.com/office/officeart/2005/8/layout/default"/>
    <dgm:cxn modelId="{88F4AD43-0516-F943-B18A-A25EE6292AB0}" type="presParOf" srcId="{2ADEE621-2AE0-7446-BD3E-A3D97E2D81F8}" destId="{C32228AF-89ED-B548-9123-9B2EA47527BE}" srcOrd="8" destOrd="0" presId="urn:microsoft.com/office/officeart/2005/8/layout/default"/>
    <dgm:cxn modelId="{536D6585-F88C-EB4E-9593-9C4D46653655}" type="presParOf" srcId="{2ADEE621-2AE0-7446-BD3E-A3D97E2D81F8}" destId="{170FFD39-FCCD-E748-BCCC-EBC0724C8145}" srcOrd="9" destOrd="0" presId="urn:microsoft.com/office/officeart/2005/8/layout/default"/>
    <dgm:cxn modelId="{BEF2507F-D057-E549-BB11-0CAA4EADBE86}" type="presParOf" srcId="{2ADEE621-2AE0-7446-BD3E-A3D97E2D81F8}" destId="{B0A623A7-3E1A-A040-938F-394E2C8597BF}"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312396-11CE-4188-8FDE-E0A6AE954A7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D7F36A-F837-4AA0-922C-6C66BCA0E3CC}">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Train and test split of the dataset</a:t>
          </a:r>
        </a:p>
      </dgm:t>
    </dgm:pt>
    <dgm:pt modelId="{84CC70C2-7759-4A69-ADBE-AF585ED3EE41}" type="parTrans" cxnId="{7A5F43B6-D434-479B-B5D6-4C9F8C420E59}">
      <dgm:prSet/>
      <dgm:spPr/>
      <dgm:t>
        <a:bodyPr/>
        <a:lstStyle/>
        <a:p>
          <a:endParaRPr lang="en-US"/>
        </a:p>
      </dgm:t>
    </dgm:pt>
    <dgm:pt modelId="{DD398692-4566-4F53-94AE-68D401B9B53D}" type="sibTrans" cxnId="{7A5F43B6-D434-479B-B5D6-4C9F8C420E59}">
      <dgm:prSet/>
      <dgm:spPr/>
      <dgm:t>
        <a:bodyPr/>
        <a:lstStyle/>
        <a:p>
          <a:pPr>
            <a:lnSpc>
              <a:spcPct val="100000"/>
            </a:lnSpc>
          </a:pPr>
          <a:endParaRPr lang="en-US"/>
        </a:p>
      </dgm:t>
    </dgm:pt>
    <dgm:pt modelId="{6D70BF20-B51F-479F-9DF0-A0640D0571A1}">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Initializing and training models (linear regression,</a:t>
          </a:r>
        </a:p>
        <a:p>
          <a:pPr>
            <a:lnSpc>
              <a:spcPct val="100000"/>
            </a:lnSpc>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xgboosting</a:t>
          </a:r>
          <a:r>
            <a:rPr lang="en-US" sz="1800" dirty="0">
              <a:latin typeface="Times New Roman" panose="02020603050405020304" pitchFamily="18" charset="0"/>
              <a:cs typeface="Times New Roman" panose="02020603050405020304" pitchFamily="18" charset="0"/>
            </a:rPr>
            <a:t> regressor)</a:t>
          </a:r>
        </a:p>
      </dgm:t>
    </dgm:pt>
    <dgm:pt modelId="{DF5EAFB4-1B3F-474D-85D6-80D734795FD3}" type="parTrans" cxnId="{6B45BBA0-7029-4CA8-B4B3-C0052E40176B}">
      <dgm:prSet/>
      <dgm:spPr/>
      <dgm:t>
        <a:bodyPr/>
        <a:lstStyle/>
        <a:p>
          <a:endParaRPr lang="en-US"/>
        </a:p>
      </dgm:t>
    </dgm:pt>
    <dgm:pt modelId="{604F34EE-C250-4155-9C9D-F1C7A83DCC21}" type="sibTrans" cxnId="{6B45BBA0-7029-4CA8-B4B3-C0052E40176B}">
      <dgm:prSet/>
      <dgm:spPr/>
      <dgm:t>
        <a:bodyPr/>
        <a:lstStyle/>
        <a:p>
          <a:pPr>
            <a:lnSpc>
              <a:spcPct val="100000"/>
            </a:lnSpc>
          </a:pPr>
          <a:endParaRPr lang="en-US"/>
        </a:p>
      </dgm:t>
    </dgm:pt>
    <dgm:pt modelId="{A5076680-8285-4A2A-8EAB-ADF2541B3164}">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Predicting test data using training model</a:t>
          </a:r>
        </a:p>
      </dgm:t>
    </dgm:pt>
    <dgm:pt modelId="{DAE45330-5287-4314-8ABA-36CE92868006}" type="parTrans" cxnId="{9A6E690B-E780-475E-8C13-A23F7D2D7E66}">
      <dgm:prSet/>
      <dgm:spPr/>
      <dgm:t>
        <a:bodyPr/>
        <a:lstStyle/>
        <a:p>
          <a:endParaRPr lang="en-US"/>
        </a:p>
      </dgm:t>
    </dgm:pt>
    <dgm:pt modelId="{B91D38B9-7818-491B-B94B-57A2709FC40F}" type="sibTrans" cxnId="{9A6E690B-E780-475E-8C13-A23F7D2D7E66}">
      <dgm:prSet/>
      <dgm:spPr/>
      <dgm:t>
        <a:bodyPr/>
        <a:lstStyle/>
        <a:p>
          <a:pPr>
            <a:lnSpc>
              <a:spcPct val="100000"/>
            </a:lnSpc>
          </a:pPr>
          <a:endParaRPr lang="en-US"/>
        </a:p>
      </dgm:t>
    </dgm:pt>
    <dgm:pt modelId="{3AA1E64A-666E-4B95-BF8D-180A8D82DECC}">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Evaluation metrics</a:t>
          </a:r>
        </a:p>
      </dgm:t>
    </dgm:pt>
    <dgm:pt modelId="{4B4FA80B-B967-461E-AF3D-60E16E01D6A2}" type="parTrans" cxnId="{F22F2379-FD86-44FD-84BF-EF2DEC1CED29}">
      <dgm:prSet/>
      <dgm:spPr/>
      <dgm:t>
        <a:bodyPr/>
        <a:lstStyle/>
        <a:p>
          <a:endParaRPr lang="en-US"/>
        </a:p>
      </dgm:t>
    </dgm:pt>
    <dgm:pt modelId="{1261B43D-A996-41F9-9783-C9B0D8B3BCFC}" type="sibTrans" cxnId="{F22F2379-FD86-44FD-84BF-EF2DEC1CED29}">
      <dgm:prSet/>
      <dgm:spPr/>
      <dgm:t>
        <a:bodyPr/>
        <a:lstStyle/>
        <a:p>
          <a:pPr>
            <a:lnSpc>
              <a:spcPct val="100000"/>
            </a:lnSpc>
          </a:pPr>
          <a:endParaRPr lang="en-US"/>
        </a:p>
      </dgm:t>
    </dgm:pt>
    <dgm:pt modelId="{F545744A-8082-45BC-B281-6D96BCF39A11}">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Loading pre-trained LLM models and tokenizers</a:t>
          </a:r>
        </a:p>
      </dgm:t>
    </dgm:pt>
    <dgm:pt modelId="{779A9A10-C7FA-4888-A6F1-A09CBB939232}" type="parTrans" cxnId="{079FCF13-8276-4B87-B1ED-94A0E206DD66}">
      <dgm:prSet/>
      <dgm:spPr/>
      <dgm:t>
        <a:bodyPr/>
        <a:lstStyle/>
        <a:p>
          <a:endParaRPr lang="en-US"/>
        </a:p>
      </dgm:t>
    </dgm:pt>
    <dgm:pt modelId="{404636CC-AD2B-4311-8F9D-FEF00DDF2F73}" type="sibTrans" cxnId="{079FCF13-8276-4B87-B1ED-94A0E206DD66}">
      <dgm:prSet/>
      <dgm:spPr/>
      <dgm:t>
        <a:bodyPr/>
        <a:lstStyle/>
        <a:p>
          <a:pPr>
            <a:lnSpc>
              <a:spcPct val="100000"/>
            </a:lnSpc>
          </a:pPr>
          <a:endParaRPr lang="en-US"/>
        </a:p>
      </dgm:t>
    </dgm:pt>
    <dgm:pt modelId="{69005DF4-F128-40BA-AD6D-C88884F3DF19}">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Creating prompts for inputs using prompt engineering techniques</a:t>
          </a:r>
        </a:p>
      </dgm:t>
    </dgm:pt>
    <dgm:pt modelId="{2BFEAECB-6E07-40A5-B24F-0A4E59429820}" type="parTrans" cxnId="{65CBCB86-EFF6-40DE-B330-3C9772B56EB0}">
      <dgm:prSet/>
      <dgm:spPr/>
      <dgm:t>
        <a:bodyPr/>
        <a:lstStyle/>
        <a:p>
          <a:endParaRPr lang="en-US"/>
        </a:p>
      </dgm:t>
    </dgm:pt>
    <dgm:pt modelId="{116F2EAF-BAFC-4330-A459-D234AE521FFC}" type="sibTrans" cxnId="{65CBCB86-EFF6-40DE-B330-3C9772B56EB0}">
      <dgm:prSet/>
      <dgm:spPr/>
      <dgm:t>
        <a:bodyPr/>
        <a:lstStyle/>
        <a:p>
          <a:pPr>
            <a:lnSpc>
              <a:spcPct val="100000"/>
            </a:lnSpc>
          </a:pPr>
          <a:endParaRPr lang="en-US"/>
        </a:p>
      </dgm:t>
    </dgm:pt>
    <dgm:pt modelId="{AE6D7C2B-6795-4748-B8FD-AB4B1E8EE634}">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Generating output prompt along with predicted values for the given input prompts using trained models. </a:t>
          </a:r>
        </a:p>
      </dgm:t>
    </dgm:pt>
    <dgm:pt modelId="{B1A05F2F-5565-4AC8-97BC-FB06F0051172}" type="parTrans" cxnId="{D151DB60-F064-4BB0-B4BE-EB26997D8972}">
      <dgm:prSet/>
      <dgm:spPr/>
      <dgm:t>
        <a:bodyPr/>
        <a:lstStyle/>
        <a:p>
          <a:endParaRPr lang="en-US"/>
        </a:p>
      </dgm:t>
    </dgm:pt>
    <dgm:pt modelId="{D35C0E44-8153-48BB-822C-79819C22AF4D}" type="sibTrans" cxnId="{D151DB60-F064-4BB0-B4BE-EB26997D8972}">
      <dgm:prSet/>
      <dgm:spPr/>
      <dgm:t>
        <a:bodyPr/>
        <a:lstStyle/>
        <a:p>
          <a:endParaRPr lang="en-US"/>
        </a:p>
      </dgm:t>
    </dgm:pt>
    <dgm:pt modelId="{ADFF4956-61B6-4A07-A711-5A218006CBC8}" type="pres">
      <dgm:prSet presAssocID="{62312396-11CE-4188-8FDE-E0A6AE954A71}" presName="root" presStyleCnt="0">
        <dgm:presLayoutVars>
          <dgm:dir/>
          <dgm:resizeHandles val="exact"/>
        </dgm:presLayoutVars>
      </dgm:prSet>
      <dgm:spPr/>
    </dgm:pt>
    <dgm:pt modelId="{4CFEDA66-E250-465E-BEAD-A72E29E37B58}" type="pres">
      <dgm:prSet presAssocID="{39D7F36A-F837-4AA0-922C-6C66BCA0E3CC}" presName="compNode" presStyleCnt="0"/>
      <dgm:spPr/>
    </dgm:pt>
    <dgm:pt modelId="{C6A5C758-05C6-4C4C-9D09-811EF5938593}" type="pres">
      <dgm:prSet presAssocID="{39D7F36A-F837-4AA0-922C-6C66BCA0E3C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A6E1EBA-78CA-4235-989D-25338E850C13}" type="pres">
      <dgm:prSet presAssocID="{39D7F36A-F837-4AA0-922C-6C66BCA0E3CC}" presName="spaceRect" presStyleCnt="0"/>
      <dgm:spPr/>
    </dgm:pt>
    <dgm:pt modelId="{D916718E-1790-46D6-9CCD-790617FE2F06}" type="pres">
      <dgm:prSet presAssocID="{39D7F36A-F837-4AA0-922C-6C66BCA0E3CC}" presName="textRect" presStyleLbl="revTx" presStyleIdx="0" presStyleCnt="7">
        <dgm:presLayoutVars>
          <dgm:chMax val="1"/>
          <dgm:chPref val="1"/>
        </dgm:presLayoutVars>
      </dgm:prSet>
      <dgm:spPr/>
    </dgm:pt>
    <dgm:pt modelId="{431966CB-69DE-4086-9DBD-CA4EFD84C0F1}" type="pres">
      <dgm:prSet presAssocID="{DD398692-4566-4F53-94AE-68D401B9B53D}" presName="sibTrans" presStyleCnt="0"/>
      <dgm:spPr/>
    </dgm:pt>
    <dgm:pt modelId="{7E1E260C-C768-45C9-8A89-EAF9D2E2AFEA}" type="pres">
      <dgm:prSet presAssocID="{6D70BF20-B51F-479F-9DF0-A0640D0571A1}" presName="compNode" presStyleCnt="0"/>
      <dgm:spPr/>
    </dgm:pt>
    <dgm:pt modelId="{A74D55E7-8FCC-48E9-BCE0-ECC689A6D7BC}" type="pres">
      <dgm:prSet presAssocID="{6D70BF20-B51F-479F-9DF0-A0640D0571A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7302709D-5E89-4481-9CA9-56BA7BDF23F4}" type="pres">
      <dgm:prSet presAssocID="{6D70BF20-B51F-479F-9DF0-A0640D0571A1}" presName="spaceRect" presStyleCnt="0"/>
      <dgm:spPr/>
    </dgm:pt>
    <dgm:pt modelId="{A172959F-9C72-4AA8-B553-40A0D91FCEBB}" type="pres">
      <dgm:prSet presAssocID="{6D70BF20-B51F-479F-9DF0-A0640D0571A1}" presName="textRect" presStyleLbl="revTx" presStyleIdx="1" presStyleCnt="7">
        <dgm:presLayoutVars>
          <dgm:chMax val="1"/>
          <dgm:chPref val="1"/>
        </dgm:presLayoutVars>
      </dgm:prSet>
      <dgm:spPr/>
    </dgm:pt>
    <dgm:pt modelId="{B058A89D-ADF4-4F3A-A3B4-2CFC6284386D}" type="pres">
      <dgm:prSet presAssocID="{604F34EE-C250-4155-9C9D-F1C7A83DCC21}" presName="sibTrans" presStyleCnt="0"/>
      <dgm:spPr/>
    </dgm:pt>
    <dgm:pt modelId="{B6095883-9470-4CDD-B873-DCA3D1097830}" type="pres">
      <dgm:prSet presAssocID="{A5076680-8285-4A2A-8EAB-ADF2541B3164}" presName="compNode" presStyleCnt="0"/>
      <dgm:spPr/>
    </dgm:pt>
    <dgm:pt modelId="{FB1BEF74-815C-475C-90F6-7BC98A77F035}" type="pres">
      <dgm:prSet presAssocID="{A5076680-8285-4A2A-8EAB-ADF2541B316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8ABA3EEF-9191-4CF7-8B88-F2F99625C41A}" type="pres">
      <dgm:prSet presAssocID="{A5076680-8285-4A2A-8EAB-ADF2541B3164}" presName="spaceRect" presStyleCnt="0"/>
      <dgm:spPr/>
    </dgm:pt>
    <dgm:pt modelId="{3B88394A-B974-4371-BC8B-73E9D03511A2}" type="pres">
      <dgm:prSet presAssocID="{A5076680-8285-4A2A-8EAB-ADF2541B3164}" presName="textRect" presStyleLbl="revTx" presStyleIdx="2" presStyleCnt="7">
        <dgm:presLayoutVars>
          <dgm:chMax val="1"/>
          <dgm:chPref val="1"/>
        </dgm:presLayoutVars>
      </dgm:prSet>
      <dgm:spPr/>
    </dgm:pt>
    <dgm:pt modelId="{E7CD7D75-B0A3-42DE-A600-778DA2B294BF}" type="pres">
      <dgm:prSet presAssocID="{B91D38B9-7818-491B-B94B-57A2709FC40F}" presName="sibTrans" presStyleCnt="0"/>
      <dgm:spPr/>
    </dgm:pt>
    <dgm:pt modelId="{8443166B-3D5C-4DE3-9539-A2F98614FEC3}" type="pres">
      <dgm:prSet presAssocID="{3AA1E64A-666E-4B95-BF8D-180A8D82DECC}" presName="compNode" presStyleCnt="0"/>
      <dgm:spPr/>
    </dgm:pt>
    <dgm:pt modelId="{581F34C4-FEDD-4A3A-94CB-205CF41A7F35}" type="pres">
      <dgm:prSet presAssocID="{3AA1E64A-666E-4B95-BF8D-180A8D82DEC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222A129-1BBA-4148-96F6-2C1C34984C36}" type="pres">
      <dgm:prSet presAssocID="{3AA1E64A-666E-4B95-BF8D-180A8D82DECC}" presName="spaceRect" presStyleCnt="0"/>
      <dgm:spPr/>
    </dgm:pt>
    <dgm:pt modelId="{8A217FC7-A27C-4287-A08F-A93B83BA9035}" type="pres">
      <dgm:prSet presAssocID="{3AA1E64A-666E-4B95-BF8D-180A8D82DECC}" presName="textRect" presStyleLbl="revTx" presStyleIdx="3" presStyleCnt="7">
        <dgm:presLayoutVars>
          <dgm:chMax val="1"/>
          <dgm:chPref val="1"/>
        </dgm:presLayoutVars>
      </dgm:prSet>
      <dgm:spPr/>
    </dgm:pt>
    <dgm:pt modelId="{0CECEBBB-4B75-46BF-9D03-FBB78D37EB94}" type="pres">
      <dgm:prSet presAssocID="{1261B43D-A996-41F9-9783-C9B0D8B3BCFC}" presName="sibTrans" presStyleCnt="0"/>
      <dgm:spPr/>
    </dgm:pt>
    <dgm:pt modelId="{A1483D76-4E51-4513-92D0-436E2F2371B6}" type="pres">
      <dgm:prSet presAssocID="{F545744A-8082-45BC-B281-6D96BCF39A11}" presName="compNode" presStyleCnt="0"/>
      <dgm:spPr/>
    </dgm:pt>
    <dgm:pt modelId="{8969E3AF-B508-4CF0-9E45-EF9DCC168CF2}" type="pres">
      <dgm:prSet presAssocID="{F545744A-8082-45BC-B281-6D96BCF39A1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nching Diagram"/>
        </a:ext>
      </dgm:extLst>
    </dgm:pt>
    <dgm:pt modelId="{3556C43A-107E-4072-8E84-35423465C304}" type="pres">
      <dgm:prSet presAssocID="{F545744A-8082-45BC-B281-6D96BCF39A11}" presName="spaceRect" presStyleCnt="0"/>
      <dgm:spPr/>
    </dgm:pt>
    <dgm:pt modelId="{186E8060-C369-4A8D-B27A-35A762CBA1E9}" type="pres">
      <dgm:prSet presAssocID="{F545744A-8082-45BC-B281-6D96BCF39A11}" presName="textRect" presStyleLbl="revTx" presStyleIdx="4" presStyleCnt="7">
        <dgm:presLayoutVars>
          <dgm:chMax val="1"/>
          <dgm:chPref val="1"/>
        </dgm:presLayoutVars>
      </dgm:prSet>
      <dgm:spPr/>
    </dgm:pt>
    <dgm:pt modelId="{46897576-0400-4305-9D35-27BD910A2FA8}" type="pres">
      <dgm:prSet presAssocID="{404636CC-AD2B-4311-8F9D-FEF00DDF2F73}" presName="sibTrans" presStyleCnt="0"/>
      <dgm:spPr/>
    </dgm:pt>
    <dgm:pt modelId="{5E9A3863-3B2F-41EC-AF20-F1F90BD571FE}" type="pres">
      <dgm:prSet presAssocID="{69005DF4-F128-40BA-AD6D-C88884F3DF19}" presName="compNode" presStyleCnt="0"/>
      <dgm:spPr/>
    </dgm:pt>
    <dgm:pt modelId="{6EC11071-B898-46FC-93C4-211672CB373D}" type="pres">
      <dgm:prSet presAssocID="{69005DF4-F128-40BA-AD6D-C88884F3DF1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CC292532-1AAD-48C8-9785-ECF5EF1D0E06}" type="pres">
      <dgm:prSet presAssocID="{69005DF4-F128-40BA-AD6D-C88884F3DF19}" presName="spaceRect" presStyleCnt="0"/>
      <dgm:spPr/>
    </dgm:pt>
    <dgm:pt modelId="{F9A145D1-E010-408B-AA93-3ECDD79361D5}" type="pres">
      <dgm:prSet presAssocID="{69005DF4-F128-40BA-AD6D-C88884F3DF19}" presName="textRect" presStyleLbl="revTx" presStyleIdx="5" presStyleCnt="7">
        <dgm:presLayoutVars>
          <dgm:chMax val="1"/>
          <dgm:chPref val="1"/>
        </dgm:presLayoutVars>
      </dgm:prSet>
      <dgm:spPr/>
    </dgm:pt>
    <dgm:pt modelId="{D2B70CC6-3ABB-40BF-B034-784FB897CF35}" type="pres">
      <dgm:prSet presAssocID="{116F2EAF-BAFC-4330-A459-D234AE521FFC}" presName="sibTrans" presStyleCnt="0"/>
      <dgm:spPr/>
    </dgm:pt>
    <dgm:pt modelId="{EDEFB5D8-B306-4457-9470-BB9769209526}" type="pres">
      <dgm:prSet presAssocID="{AE6D7C2B-6795-4748-B8FD-AB4B1E8EE634}" presName="compNode" presStyleCnt="0"/>
      <dgm:spPr/>
    </dgm:pt>
    <dgm:pt modelId="{358B0F85-0D5C-48C6-AD16-3D86D02423ED}" type="pres">
      <dgm:prSet presAssocID="{AE6D7C2B-6795-4748-B8FD-AB4B1E8EE634}"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Flowchart"/>
        </a:ext>
      </dgm:extLst>
    </dgm:pt>
    <dgm:pt modelId="{2807F787-80F9-4770-BF0E-6B10BFD65990}" type="pres">
      <dgm:prSet presAssocID="{AE6D7C2B-6795-4748-B8FD-AB4B1E8EE634}" presName="spaceRect" presStyleCnt="0"/>
      <dgm:spPr/>
    </dgm:pt>
    <dgm:pt modelId="{65DFB59F-6C95-4D52-8B0A-1A316C8A09AD}" type="pres">
      <dgm:prSet presAssocID="{AE6D7C2B-6795-4748-B8FD-AB4B1E8EE634}" presName="textRect" presStyleLbl="revTx" presStyleIdx="6" presStyleCnt="7">
        <dgm:presLayoutVars>
          <dgm:chMax val="1"/>
          <dgm:chPref val="1"/>
        </dgm:presLayoutVars>
      </dgm:prSet>
      <dgm:spPr/>
    </dgm:pt>
  </dgm:ptLst>
  <dgm:cxnLst>
    <dgm:cxn modelId="{EA2B8E0A-E651-6D49-B0BB-46A2C90078C1}" type="presOf" srcId="{62312396-11CE-4188-8FDE-E0A6AE954A71}" destId="{ADFF4956-61B6-4A07-A711-5A218006CBC8}" srcOrd="0" destOrd="0" presId="urn:microsoft.com/office/officeart/2018/2/layout/IconLabelList"/>
    <dgm:cxn modelId="{9A6E690B-E780-475E-8C13-A23F7D2D7E66}" srcId="{62312396-11CE-4188-8FDE-E0A6AE954A71}" destId="{A5076680-8285-4A2A-8EAB-ADF2541B3164}" srcOrd="2" destOrd="0" parTransId="{DAE45330-5287-4314-8ABA-36CE92868006}" sibTransId="{B91D38B9-7818-491B-B94B-57A2709FC40F}"/>
    <dgm:cxn modelId="{079FCF13-8276-4B87-B1ED-94A0E206DD66}" srcId="{62312396-11CE-4188-8FDE-E0A6AE954A71}" destId="{F545744A-8082-45BC-B281-6D96BCF39A11}" srcOrd="4" destOrd="0" parTransId="{779A9A10-C7FA-4888-A6F1-A09CBB939232}" sibTransId="{404636CC-AD2B-4311-8F9D-FEF00DDF2F73}"/>
    <dgm:cxn modelId="{CAA30F21-BD69-8149-8817-221E3396A9CB}" type="presOf" srcId="{A5076680-8285-4A2A-8EAB-ADF2541B3164}" destId="{3B88394A-B974-4371-BC8B-73E9D03511A2}" srcOrd="0" destOrd="0" presId="urn:microsoft.com/office/officeart/2018/2/layout/IconLabelList"/>
    <dgm:cxn modelId="{F301DE36-D967-7443-A3AE-8CD03E5D4B82}" type="presOf" srcId="{F545744A-8082-45BC-B281-6D96BCF39A11}" destId="{186E8060-C369-4A8D-B27A-35A762CBA1E9}" srcOrd="0" destOrd="0" presId="urn:microsoft.com/office/officeart/2018/2/layout/IconLabelList"/>
    <dgm:cxn modelId="{DCF1535B-F327-4F45-B56F-ED7D05376315}" type="presOf" srcId="{39D7F36A-F837-4AA0-922C-6C66BCA0E3CC}" destId="{D916718E-1790-46D6-9CCD-790617FE2F06}" srcOrd="0" destOrd="0" presId="urn:microsoft.com/office/officeart/2018/2/layout/IconLabelList"/>
    <dgm:cxn modelId="{E0DFE25D-7371-6F41-8865-1A9F57C3535E}" type="presOf" srcId="{3AA1E64A-666E-4B95-BF8D-180A8D82DECC}" destId="{8A217FC7-A27C-4287-A08F-A93B83BA9035}" srcOrd="0" destOrd="0" presId="urn:microsoft.com/office/officeart/2018/2/layout/IconLabelList"/>
    <dgm:cxn modelId="{D151DB60-F064-4BB0-B4BE-EB26997D8972}" srcId="{62312396-11CE-4188-8FDE-E0A6AE954A71}" destId="{AE6D7C2B-6795-4748-B8FD-AB4B1E8EE634}" srcOrd="6" destOrd="0" parTransId="{B1A05F2F-5565-4AC8-97BC-FB06F0051172}" sibTransId="{D35C0E44-8153-48BB-822C-79819C22AF4D}"/>
    <dgm:cxn modelId="{D701106E-6EF9-ED4B-A591-346C1DF7D86B}" type="presOf" srcId="{6D70BF20-B51F-479F-9DF0-A0640D0571A1}" destId="{A172959F-9C72-4AA8-B553-40A0D91FCEBB}" srcOrd="0" destOrd="0" presId="urn:microsoft.com/office/officeart/2018/2/layout/IconLabelList"/>
    <dgm:cxn modelId="{F22F2379-FD86-44FD-84BF-EF2DEC1CED29}" srcId="{62312396-11CE-4188-8FDE-E0A6AE954A71}" destId="{3AA1E64A-666E-4B95-BF8D-180A8D82DECC}" srcOrd="3" destOrd="0" parTransId="{4B4FA80B-B967-461E-AF3D-60E16E01D6A2}" sibTransId="{1261B43D-A996-41F9-9783-C9B0D8B3BCFC}"/>
    <dgm:cxn modelId="{48642E82-89F7-6D4F-AC89-33CB2A647D32}" type="presOf" srcId="{69005DF4-F128-40BA-AD6D-C88884F3DF19}" destId="{F9A145D1-E010-408B-AA93-3ECDD79361D5}" srcOrd="0" destOrd="0" presId="urn:microsoft.com/office/officeart/2018/2/layout/IconLabelList"/>
    <dgm:cxn modelId="{65CBCB86-EFF6-40DE-B330-3C9772B56EB0}" srcId="{62312396-11CE-4188-8FDE-E0A6AE954A71}" destId="{69005DF4-F128-40BA-AD6D-C88884F3DF19}" srcOrd="5" destOrd="0" parTransId="{2BFEAECB-6E07-40A5-B24F-0A4E59429820}" sibTransId="{116F2EAF-BAFC-4330-A459-D234AE521FFC}"/>
    <dgm:cxn modelId="{403B258E-017D-1547-9C4E-C6ED7B8E7785}" type="presOf" srcId="{AE6D7C2B-6795-4748-B8FD-AB4B1E8EE634}" destId="{65DFB59F-6C95-4D52-8B0A-1A316C8A09AD}" srcOrd="0" destOrd="0" presId="urn:microsoft.com/office/officeart/2018/2/layout/IconLabelList"/>
    <dgm:cxn modelId="{6B45BBA0-7029-4CA8-B4B3-C0052E40176B}" srcId="{62312396-11CE-4188-8FDE-E0A6AE954A71}" destId="{6D70BF20-B51F-479F-9DF0-A0640D0571A1}" srcOrd="1" destOrd="0" parTransId="{DF5EAFB4-1B3F-474D-85D6-80D734795FD3}" sibTransId="{604F34EE-C250-4155-9C9D-F1C7A83DCC21}"/>
    <dgm:cxn modelId="{7A5F43B6-D434-479B-B5D6-4C9F8C420E59}" srcId="{62312396-11CE-4188-8FDE-E0A6AE954A71}" destId="{39D7F36A-F837-4AA0-922C-6C66BCA0E3CC}" srcOrd="0" destOrd="0" parTransId="{84CC70C2-7759-4A69-ADBE-AF585ED3EE41}" sibTransId="{DD398692-4566-4F53-94AE-68D401B9B53D}"/>
    <dgm:cxn modelId="{30FF669B-D23D-804C-B453-1DD775828DEE}" type="presParOf" srcId="{ADFF4956-61B6-4A07-A711-5A218006CBC8}" destId="{4CFEDA66-E250-465E-BEAD-A72E29E37B58}" srcOrd="0" destOrd="0" presId="urn:microsoft.com/office/officeart/2018/2/layout/IconLabelList"/>
    <dgm:cxn modelId="{B1370091-2779-5441-BF79-A19877481DDC}" type="presParOf" srcId="{4CFEDA66-E250-465E-BEAD-A72E29E37B58}" destId="{C6A5C758-05C6-4C4C-9D09-811EF5938593}" srcOrd="0" destOrd="0" presId="urn:microsoft.com/office/officeart/2018/2/layout/IconLabelList"/>
    <dgm:cxn modelId="{18A3CCB4-7392-FB4E-9891-7458C4289BF5}" type="presParOf" srcId="{4CFEDA66-E250-465E-BEAD-A72E29E37B58}" destId="{2A6E1EBA-78CA-4235-989D-25338E850C13}" srcOrd="1" destOrd="0" presId="urn:microsoft.com/office/officeart/2018/2/layout/IconLabelList"/>
    <dgm:cxn modelId="{D0CE87AA-70DF-8846-A145-74D1C4B58A53}" type="presParOf" srcId="{4CFEDA66-E250-465E-BEAD-A72E29E37B58}" destId="{D916718E-1790-46D6-9CCD-790617FE2F06}" srcOrd="2" destOrd="0" presId="urn:microsoft.com/office/officeart/2018/2/layout/IconLabelList"/>
    <dgm:cxn modelId="{F838D794-67A5-194B-92D2-AC71290E12A2}" type="presParOf" srcId="{ADFF4956-61B6-4A07-A711-5A218006CBC8}" destId="{431966CB-69DE-4086-9DBD-CA4EFD84C0F1}" srcOrd="1" destOrd="0" presId="urn:microsoft.com/office/officeart/2018/2/layout/IconLabelList"/>
    <dgm:cxn modelId="{61FB9EFC-2091-DE48-ACFA-125433630640}" type="presParOf" srcId="{ADFF4956-61B6-4A07-A711-5A218006CBC8}" destId="{7E1E260C-C768-45C9-8A89-EAF9D2E2AFEA}" srcOrd="2" destOrd="0" presId="urn:microsoft.com/office/officeart/2018/2/layout/IconLabelList"/>
    <dgm:cxn modelId="{054D0B08-A288-C94D-B6CE-5B2473620D84}" type="presParOf" srcId="{7E1E260C-C768-45C9-8A89-EAF9D2E2AFEA}" destId="{A74D55E7-8FCC-48E9-BCE0-ECC689A6D7BC}" srcOrd="0" destOrd="0" presId="urn:microsoft.com/office/officeart/2018/2/layout/IconLabelList"/>
    <dgm:cxn modelId="{7A777775-A443-B843-B9EC-DE5E99E17672}" type="presParOf" srcId="{7E1E260C-C768-45C9-8A89-EAF9D2E2AFEA}" destId="{7302709D-5E89-4481-9CA9-56BA7BDF23F4}" srcOrd="1" destOrd="0" presId="urn:microsoft.com/office/officeart/2018/2/layout/IconLabelList"/>
    <dgm:cxn modelId="{233DF95E-57E0-5240-B8D5-6FB73EE9146B}" type="presParOf" srcId="{7E1E260C-C768-45C9-8A89-EAF9D2E2AFEA}" destId="{A172959F-9C72-4AA8-B553-40A0D91FCEBB}" srcOrd="2" destOrd="0" presId="urn:microsoft.com/office/officeart/2018/2/layout/IconLabelList"/>
    <dgm:cxn modelId="{A00D1904-DE92-7E43-83B1-8DE9AA0F4FA7}" type="presParOf" srcId="{ADFF4956-61B6-4A07-A711-5A218006CBC8}" destId="{B058A89D-ADF4-4F3A-A3B4-2CFC6284386D}" srcOrd="3" destOrd="0" presId="urn:microsoft.com/office/officeart/2018/2/layout/IconLabelList"/>
    <dgm:cxn modelId="{7304C20B-BDEA-B447-A5FB-6B3F92246ADD}" type="presParOf" srcId="{ADFF4956-61B6-4A07-A711-5A218006CBC8}" destId="{B6095883-9470-4CDD-B873-DCA3D1097830}" srcOrd="4" destOrd="0" presId="urn:microsoft.com/office/officeart/2018/2/layout/IconLabelList"/>
    <dgm:cxn modelId="{8F53B17B-5AE3-9644-A2D2-81D12ECC2313}" type="presParOf" srcId="{B6095883-9470-4CDD-B873-DCA3D1097830}" destId="{FB1BEF74-815C-475C-90F6-7BC98A77F035}" srcOrd="0" destOrd="0" presId="urn:microsoft.com/office/officeart/2018/2/layout/IconLabelList"/>
    <dgm:cxn modelId="{FCAC5251-EA7B-5249-BFF0-2E836F8A5644}" type="presParOf" srcId="{B6095883-9470-4CDD-B873-DCA3D1097830}" destId="{8ABA3EEF-9191-4CF7-8B88-F2F99625C41A}" srcOrd="1" destOrd="0" presId="urn:microsoft.com/office/officeart/2018/2/layout/IconLabelList"/>
    <dgm:cxn modelId="{2FE5C9D3-2912-5D40-A52A-94BDA02CA05C}" type="presParOf" srcId="{B6095883-9470-4CDD-B873-DCA3D1097830}" destId="{3B88394A-B974-4371-BC8B-73E9D03511A2}" srcOrd="2" destOrd="0" presId="urn:microsoft.com/office/officeart/2018/2/layout/IconLabelList"/>
    <dgm:cxn modelId="{E76E5510-48DC-1F41-8AB1-D3E70CEBE7A4}" type="presParOf" srcId="{ADFF4956-61B6-4A07-A711-5A218006CBC8}" destId="{E7CD7D75-B0A3-42DE-A600-778DA2B294BF}" srcOrd="5" destOrd="0" presId="urn:microsoft.com/office/officeart/2018/2/layout/IconLabelList"/>
    <dgm:cxn modelId="{51F7E029-A1B3-1F44-BF9D-68D7DF290940}" type="presParOf" srcId="{ADFF4956-61B6-4A07-A711-5A218006CBC8}" destId="{8443166B-3D5C-4DE3-9539-A2F98614FEC3}" srcOrd="6" destOrd="0" presId="urn:microsoft.com/office/officeart/2018/2/layout/IconLabelList"/>
    <dgm:cxn modelId="{837F15B6-6708-7C4F-AC03-A3EB6893EF17}" type="presParOf" srcId="{8443166B-3D5C-4DE3-9539-A2F98614FEC3}" destId="{581F34C4-FEDD-4A3A-94CB-205CF41A7F35}" srcOrd="0" destOrd="0" presId="urn:microsoft.com/office/officeart/2018/2/layout/IconLabelList"/>
    <dgm:cxn modelId="{830C2EF5-82E3-4241-86DC-C09041D0E418}" type="presParOf" srcId="{8443166B-3D5C-4DE3-9539-A2F98614FEC3}" destId="{D222A129-1BBA-4148-96F6-2C1C34984C36}" srcOrd="1" destOrd="0" presId="urn:microsoft.com/office/officeart/2018/2/layout/IconLabelList"/>
    <dgm:cxn modelId="{CD1338B5-9F2B-CA4C-AD05-9AEC0F70800D}" type="presParOf" srcId="{8443166B-3D5C-4DE3-9539-A2F98614FEC3}" destId="{8A217FC7-A27C-4287-A08F-A93B83BA9035}" srcOrd="2" destOrd="0" presId="urn:microsoft.com/office/officeart/2018/2/layout/IconLabelList"/>
    <dgm:cxn modelId="{AE4F2E4C-85BC-5644-AC57-1EE7FE1417C4}" type="presParOf" srcId="{ADFF4956-61B6-4A07-A711-5A218006CBC8}" destId="{0CECEBBB-4B75-46BF-9D03-FBB78D37EB94}" srcOrd="7" destOrd="0" presId="urn:microsoft.com/office/officeart/2018/2/layout/IconLabelList"/>
    <dgm:cxn modelId="{24BE1415-D569-814C-83AE-A318F3F0F167}" type="presParOf" srcId="{ADFF4956-61B6-4A07-A711-5A218006CBC8}" destId="{A1483D76-4E51-4513-92D0-436E2F2371B6}" srcOrd="8" destOrd="0" presId="urn:microsoft.com/office/officeart/2018/2/layout/IconLabelList"/>
    <dgm:cxn modelId="{22F4F18E-48EF-344A-8FF0-AC7157D66617}" type="presParOf" srcId="{A1483D76-4E51-4513-92D0-436E2F2371B6}" destId="{8969E3AF-B508-4CF0-9E45-EF9DCC168CF2}" srcOrd="0" destOrd="0" presId="urn:microsoft.com/office/officeart/2018/2/layout/IconLabelList"/>
    <dgm:cxn modelId="{352CA64D-98DE-6942-B05F-E9E60FB1D6AD}" type="presParOf" srcId="{A1483D76-4E51-4513-92D0-436E2F2371B6}" destId="{3556C43A-107E-4072-8E84-35423465C304}" srcOrd="1" destOrd="0" presId="urn:microsoft.com/office/officeart/2018/2/layout/IconLabelList"/>
    <dgm:cxn modelId="{AFB98F13-3FED-6240-A351-E5365C72E1AD}" type="presParOf" srcId="{A1483D76-4E51-4513-92D0-436E2F2371B6}" destId="{186E8060-C369-4A8D-B27A-35A762CBA1E9}" srcOrd="2" destOrd="0" presId="urn:microsoft.com/office/officeart/2018/2/layout/IconLabelList"/>
    <dgm:cxn modelId="{146D637A-030F-D64D-B8CC-0B46756C741E}" type="presParOf" srcId="{ADFF4956-61B6-4A07-A711-5A218006CBC8}" destId="{46897576-0400-4305-9D35-27BD910A2FA8}" srcOrd="9" destOrd="0" presId="urn:microsoft.com/office/officeart/2018/2/layout/IconLabelList"/>
    <dgm:cxn modelId="{223E2E64-A5C2-C847-8A0D-44B698D27F53}" type="presParOf" srcId="{ADFF4956-61B6-4A07-A711-5A218006CBC8}" destId="{5E9A3863-3B2F-41EC-AF20-F1F90BD571FE}" srcOrd="10" destOrd="0" presId="urn:microsoft.com/office/officeart/2018/2/layout/IconLabelList"/>
    <dgm:cxn modelId="{58D0870D-8A34-FC4C-B794-08214431D066}" type="presParOf" srcId="{5E9A3863-3B2F-41EC-AF20-F1F90BD571FE}" destId="{6EC11071-B898-46FC-93C4-211672CB373D}" srcOrd="0" destOrd="0" presId="urn:microsoft.com/office/officeart/2018/2/layout/IconLabelList"/>
    <dgm:cxn modelId="{ED07A727-5D01-3748-B4F5-5A316E9B3E38}" type="presParOf" srcId="{5E9A3863-3B2F-41EC-AF20-F1F90BD571FE}" destId="{CC292532-1AAD-48C8-9785-ECF5EF1D0E06}" srcOrd="1" destOrd="0" presId="urn:microsoft.com/office/officeart/2018/2/layout/IconLabelList"/>
    <dgm:cxn modelId="{99DE920B-6C2F-5A4B-BB29-65306B3EF77F}" type="presParOf" srcId="{5E9A3863-3B2F-41EC-AF20-F1F90BD571FE}" destId="{F9A145D1-E010-408B-AA93-3ECDD79361D5}" srcOrd="2" destOrd="0" presId="urn:microsoft.com/office/officeart/2018/2/layout/IconLabelList"/>
    <dgm:cxn modelId="{3973DA89-90A0-3745-AFBA-CE2D4904440E}" type="presParOf" srcId="{ADFF4956-61B6-4A07-A711-5A218006CBC8}" destId="{D2B70CC6-3ABB-40BF-B034-784FB897CF35}" srcOrd="11" destOrd="0" presId="urn:microsoft.com/office/officeart/2018/2/layout/IconLabelList"/>
    <dgm:cxn modelId="{7F8C491F-A486-7642-B475-2879C8965328}" type="presParOf" srcId="{ADFF4956-61B6-4A07-A711-5A218006CBC8}" destId="{EDEFB5D8-B306-4457-9470-BB9769209526}" srcOrd="12" destOrd="0" presId="urn:microsoft.com/office/officeart/2018/2/layout/IconLabelList"/>
    <dgm:cxn modelId="{D6AEE614-64A7-1C4E-A0DA-12333E3A400E}" type="presParOf" srcId="{EDEFB5D8-B306-4457-9470-BB9769209526}" destId="{358B0F85-0D5C-48C6-AD16-3D86D02423ED}" srcOrd="0" destOrd="0" presId="urn:microsoft.com/office/officeart/2018/2/layout/IconLabelList"/>
    <dgm:cxn modelId="{A1BB0394-E816-1B4F-B3F1-DFBB2B582ED2}" type="presParOf" srcId="{EDEFB5D8-B306-4457-9470-BB9769209526}" destId="{2807F787-80F9-4770-BF0E-6B10BFD65990}" srcOrd="1" destOrd="0" presId="urn:microsoft.com/office/officeart/2018/2/layout/IconLabelList"/>
    <dgm:cxn modelId="{CF08CCF5-B9AF-8A48-8C09-0FBDFAAFBF59}" type="presParOf" srcId="{EDEFB5D8-B306-4457-9470-BB9769209526}" destId="{65DFB59F-6C95-4D52-8B0A-1A316C8A09AD}"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76B3B6-0AC2-4705-9332-EE758680A3C2}" type="doc">
      <dgm:prSet loTypeId="urn:microsoft.com/office/officeart/2005/8/layout/default" loCatId="list" qsTypeId="urn:microsoft.com/office/officeart/2005/8/quickstyle/simple2" qsCatId="simple" csTypeId="urn:microsoft.com/office/officeart/2005/8/colors/colorful5" csCatId="colorful" phldr="1"/>
      <dgm:spPr/>
      <dgm:t>
        <a:bodyPr/>
        <a:lstStyle/>
        <a:p>
          <a:endParaRPr lang="en-US"/>
        </a:p>
      </dgm:t>
    </dgm:pt>
    <dgm:pt modelId="{968CA41E-3558-4264-BA0B-A9A7586A382B}">
      <dgm:prSet custT="1"/>
      <dgm:spPr/>
      <dgm:t>
        <a:bodyPr/>
        <a:lstStyle/>
        <a:p>
          <a:r>
            <a:rPr lang="en-US" sz="1800" dirty="0">
              <a:latin typeface="Times New Roman" panose="02020603050405020304" pitchFamily="18" charset="0"/>
              <a:cs typeface="Times New Roman" panose="02020603050405020304" pitchFamily="18" charset="0"/>
            </a:rPr>
            <a:t>We have five different datasets of stock prices like Facebook, Amazon, Apple, Netflix, Google.</a:t>
          </a:r>
        </a:p>
      </dgm:t>
    </dgm:pt>
    <dgm:pt modelId="{0B3C1BD8-83BE-4EB6-A4A2-4E199AE19A43}" type="parTrans" cxnId="{6F8B1184-F30D-4168-AC5B-884CC280124B}">
      <dgm:prSet/>
      <dgm:spPr/>
      <dgm:t>
        <a:bodyPr/>
        <a:lstStyle/>
        <a:p>
          <a:endParaRPr lang="en-US"/>
        </a:p>
      </dgm:t>
    </dgm:pt>
    <dgm:pt modelId="{0FEEFEDC-B874-4785-8020-C9329325E624}" type="sibTrans" cxnId="{6F8B1184-F30D-4168-AC5B-884CC280124B}">
      <dgm:prSet/>
      <dgm:spPr/>
      <dgm:t>
        <a:bodyPr/>
        <a:lstStyle/>
        <a:p>
          <a:endParaRPr lang="en-US"/>
        </a:p>
      </dgm:t>
    </dgm:pt>
    <dgm:pt modelId="{85B3D4DC-2495-40E3-A497-35455A4B7C71}">
      <dgm:prSet custT="1"/>
      <dgm:spPr/>
      <dgm:t>
        <a:bodyPr/>
        <a:lstStyle/>
        <a:p>
          <a:r>
            <a:rPr lang="en-US" sz="1800" dirty="0">
              <a:latin typeface="Times New Roman" panose="02020603050405020304" pitchFamily="18" charset="0"/>
              <a:cs typeface="Times New Roman" panose="02020603050405020304" pitchFamily="18" charset="0"/>
            </a:rPr>
            <a:t>All five dataset has 1761 rows and 7 columns consists of fields like date, open, high, low, close, adj close and volume for each company.</a:t>
          </a:r>
        </a:p>
      </dgm:t>
    </dgm:pt>
    <dgm:pt modelId="{E3C33BF6-4996-4F10-AD5F-DB7368246957}" type="parTrans" cxnId="{1F52C329-EFD2-4D57-A755-56A739C806A6}">
      <dgm:prSet/>
      <dgm:spPr/>
      <dgm:t>
        <a:bodyPr/>
        <a:lstStyle/>
        <a:p>
          <a:endParaRPr lang="en-US"/>
        </a:p>
      </dgm:t>
    </dgm:pt>
    <dgm:pt modelId="{DC494297-162B-4538-8C07-80173DD2D85D}" type="sibTrans" cxnId="{1F52C329-EFD2-4D57-A755-56A739C806A6}">
      <dgm:prSet/>
      <dgm:spPr/>
      <dgm:t>
        <a:bodyPr/>
        <a:lstStyle/>
        <a:p>
          <a:endParaRPr lang="en-US"/>
        </a:p>
      </dgm:t>
    </dgm:pt>
    <dgm:pt modelId="{A97EDAED-EF8A-4700-8D61-6FB1DCE52DB2}">
      <dgm:prSet custT="1"/>
      <dgm:spPr/>
      <dgm:t>
        <a:bodyPr/>
        <a:lstStyle/>
        <a:p>
          <a:r>
            <a:rPr lang="en-US" sz="1800" dirty="0">
              <a:latin typeface="Times New Roman" panose="02020603050405020304" pitchFamily="18" charset="0"/>
              <a:cs typeface="Times New Roman" panose="02020603050405020304" pitchFamily="18" charset="0"/>
            </a:rPr>
            <a:t>Creating company column for each dataset with its company name.</a:t>
          </a:r>
        </a:p>
      </dgm:t>
    </dgm:pt>
    <dgm:pt modelId="{5DC361DA-4F90-439F-8456-37334735C23A}" type="parTrans" cxnId="{A883F2DA-E392-493E-BC06-963FA8DF9596}">
      <dgm:prSet/>
      <dgm:spPr/>
      <dgm:t>
        <a:bodyPr/>
        <a:lstStyle/>
        <a:p>
          <a:endParaRPr lang="en-US"/>
        </a:p>
      </dgm:t>
    </dgm:pt>
    <dgm:pt modelId="{34D98769-64BF-4B9D-B627-690B4C39113D}" type="sibTrans" cxnId="{A883F2DA-E392-493E-BC06-963FA8DF9596}">
      <dgm:prSet/>
      <dgm:spPr/>
      <dgm:t>
        <a:bodyPr/>
        <a:lstStyle/>
        <a:p>
          <a:endParaRPr lang="en-US"/>
        </a:p>
      </dgm:t>
    </dgm:pt>
    <dgm:pt modelId="{80E44C9B-8E0D-4132-B1A4-0C7663B03C41}">
      <dgm:prSet custT="1"/>
      <dgm:spPr/>
      <dgm:t>
        <a:bodyPr/>
        <a:lstStyle/>
        <a:p>
          <a:r>
            <a:rPr lang="en-US" sz="1800" dirty="0">
              <a:latin typeface="Times New Roman" panose="02020603050405020304" pitchFamily="18" charset="0"/>
              <a:cs typeface="Times New Roman" panose="02020603050405020304" pitchFamily="18" charset="0"/>
            </a:rPr>
            <a:t>Now merging all 5 different datasets in to one final dataset named as FAANG dataset.</a:t>
          </a:r>
        </a:p>
      </dgm:t>
    </dgm:pt>
    <dgm:pt modelId="{CB5AE52F-93CD-4BFC-B29A-9AD275A54F37}" type="parTrans" cxnId="{736AD930-63BC-418C-8298-A2C6DCCABB80}">
      <dgm:prSet/>
      <dgm:spPr/>
      <dgm:t>
        <a:bodyPr/>
        <a:lstStyle/>
        <a:p>
          <a:endParaRPr lang="en-US"/>
        </a:p>
      </dgm:t>
    </dgm:pt>
    <dgm:pt modelId="{FD0EE8E7-1280-4071-8324-C11FC73060D2}" type="sibTrans" cxnId="{736AD930-63BC-418C-8298-A2C6DCCABB80}">
      <dgm:prSet/>
      <dgm:spPr/>
      <dgm:t>
        <a:bodyPr/>
        <a:lstStyle/>
        <a:p>
          <a:endParaRPr lang="en-US"/>
        </a:p>
      </dgm:t>
    </dgm:pt>
    <dgm:pt modelId="{39C8C938-B563-4B8E-A482-065105254C74}">
      <dgm:prSet custT="1"/>
      <dgm:spPr/>
      <dgm:t>
        <a:bodyPr/>
        <a:lstStyle/>
        <a:p>
          <a:r>
            <a:rPr lang="en-US" sz="1800" dirty="0">
              <a:latin typeface="Times New Roman" panose="02020603050405020304" pitchFamily="18" charset="0"/>
              <a:cs typeface="Times New Roman" panose="02020603050405020304" pitchFamily="18" charset="0"/>
            </a:rPr>
            <a:t>Exploring the dataset</a:t>
          </a:r>
        </a:p>
      </dgm:t>
    </dgm:pt>
    <dgm:pt modelId="{199EB7BC-FFE4-4D83-BB75-8088F4153DD9}" type="parTrans" cxnId="{261DD4CE-1B86-4746-9AEE-B362AEE8DB3E}">
      <dgm:prSet/>
      <dgm:spPr/>
      <dgm:t>
        <a:bodyPr/>
        <a:lstStyle/>
        <a:p>
          <a:endParaRPr lang="en-US"/>
        </a:p>
      </dgm:t>
    </dgm:pt>
    <dgm:pt modelId="{BBCBAC78-A356-4992-84F4-F32D10B91BD7}" type="sibTrans" cxnId="{261DD4CE-1B86-4746-9AEE-B362AEE8DB3E}">
      <dgm:prSet/>
      <dgm:spPr/>
      <dgm:t>
        <a:bodyPr/>
        <a:lstStyle/>
        <a:p>
          <a:endParaRPr lang="en-US"/>
        </a:p>
      </dgm:t>
    </dgm:pt>
    <dgm:pt modelId="{48E48376-D635-47EC-9737-98D68A5CEF1F}">
      <dgm:prSet custT="1"/>
      <dgm:spPr/>
      <dgm:t>
        <a:bodyPr/>
        <a:lstStyle/>
        <a:p>
          <a:r>
            <a:rPr lang="en-US" sz="1800" dirty="0">
              <a:latin typeface="Times New Roman" panose="02020603050405020304" pitchFamily="18" charset="0"/>
              <a:cs typeface="Times New Roman" panose="02020603050405020304" pitchFamily="18" charset="0"/>
            </a:rPr>
            <a:t>Removing outliers in the volume column as identified in the box plots.</a:t>
          </a:r>
        </a:p>
      </dgm:t>
    </dgm:pt>
    <dgm:pt modelId="{6833DA0D-E4FC-4247-8FC3-02C22CA47D45}" type="parTrans" cxnId="{74F81DA9-3186-433A-A99B-9C517D64A519}">
      <dgm:prSet/>
      <dgm:spPr/>
      <dgm:t>
        <a:bodyPr/>
        <a:lstStyle/>
        <a:p>
          <a:endParaRPr lang="en-US"/>
        </a:p>
      </dgm:t>
    </dgm:pt>
    <dgm:pt modelId="{A7D2BB4D-69A7-42A2-B6C1-BD8BFA3D08BA}" type="sibTrans" cxnId="{74F81DA9-3186-433A-A99B-9C517D64A519}">
      <dgm:prSet/>
      <dgm:spPr/>
      <dgm:t>
        <a:bodyPr/>
        <a:lstStyle/>
        <a:p>
          <a:endParaRPr lang="en-US"/>
        </a:p>
      </dgm:t>
    </dgm:pt>
    <dgm:pt modelId="{89324E28-409D-44B8-BC5D-FB9A9440908B}">
      <dgm:prSet custT="1"/>
      <dgm:spPr/>
      <dgm:t>
        <a:bodyPr/>
        <a:lstStyle/>
        <a:p>
          <a:r>
            <a:rPr lang="en-US" sz="1800" dirty="0">
              <a:latin typeface="Times New Roman" panose="02020603050405020304" pitchFamily="18" charset="0"/>
              <a:cs typeface="Times New Roman" panose="02020603050405020304" pitchFamily="18" charset="0"/>
            </a:rPr>
            <a:t>Performing visualizations to understand the variable distribution, counts and the correlation with respect to the target variable</a:t>
          </a:r>
        </a:p>
      </dgm:t>
    </dgm:pt>
    <dgm:pt modelId="{BDEF66BB-276C-424B-83CE-5613D769BDDF}" type="parTrans" cxnId="{082AB479-CF5C-4BBF-B333-59C93331DA52}">
      <dgm:prSet/>
      <dgm:spPr/>
      <dgm:t>
        <a:bodyPr/>
        <a:lstStyle/>
        <a:p>
          <a:endParaRPr lang="en-US"/>
        </a:p>
      </dgm:t>
    </dgm:pt>
    <dgm:pt modelId="{35AEF060-64E6-47CA-9698-CA63FC2E42BC}" type="sibTrans" cxnId="{082AB479-CF5C-4BBF-B333-59C93331DA52}">
      <dgm:prSet/>
      <dgm:spPr/>
      <dgm:t>
        <a:bodyPr/>
        <a:lstStyle/>
        <a:p>
          <a:endParaRPr lang="en-US"/>
        </a:p>
      </dgm:t>
    </dgm:pt>
    <dgm:pt modelId="{A9564AAE-2719-2341-8B30-EC899B7990CA}" type="pres">
      <dgm:prSet presAssocID="{0176B3B6-0AC2-4705-9332-EE758680A3C2}" presName="diagram" presStyleCnt="0">
        <dgm:presLayoutVars>
          <dgm:dir/>
          <dgm:resizeHandles val="exact"/>
        </dgm:presLayoutVars>
      </dgm:prSet>
      <dgm:spPr/>
    </dgm:pt>
    <dgm:pt modelId="{28378F5C-E136-8849-9E44-D53F379E3953}" type="pres">
      <dgm:prSet presAssocID="{968CA41E-3558-4264-BA0B-A9A7586A382B}" presName="node" presStyleLbl="node1" presStyleIdx="0" presStyleCnt="7">
        <dgm:presLayoutVars>
          <dgm:bulletEnabled val="1"/>
        </dgm:presLayoutVars>
      </dgm:prSet>
      <dgm:spPr/>
    </dgm:pt>
    <dgm:pt modelId="{69DA41D4-4DFF-E448-9AE7-1A39E666DD4E}" type="pres">
      <dgm:prSet presAssocID="{0FEEFEDC-B874-4785-8020-C9329325E624}" presName="sibTrans" presStyleCnt="0"/>
      <dgm:spPr/>
    </dgm:pt>
    <dgm:pt modelId="{0A448ACC-0536-B242-8375-A6F3C6D331EF}" type="pres">
      <dgm:prSet presAssocID="{85B3D4DC-2495-40E3-A497-35455A4B7C71}" presName="node" presStyleLbl="node1" presStyleIdx="1" presStyleCnt="7" custScaleX="125591">
        <dgm:presLayoutVars>
          <dgm:bulletEnabled val="1"/>
        </dgm:presLayoutVars>
      </dgm:prSet>
      <dgm:spPr/>
    </dgm:pt>
    <dgm:pt modelId="{23D9EDFB-2E91-3C40-84B8-596A06E6301D}" type="pres">
      <dgm:prSet presAssocID="{DC494297-162B-4538-8C07-80173DD2D85D}" presName="sibTrans" presStyleCnt="0"/>
      <dgm:spPr/>
    </dgm:pt>
    <dgm:pt modelId="{29453DAF-99C4-DC42-BE03-01968286AAC9}" type="pres">
      <dgm:prSet presAssocID="{A97EDAED-EF8A-4700-8D61-6FB1DCE52DB2}" presName="node" presStyleLbl="node1" presStyleIdx="2" presStyleCnt="7">
        <dgm:presLayoutVars>
          <dgm:bulletEnabled val="1"/>
        </dgm:presLayoutVars>
      </dgm:prSet>
      <dgm:spPr/>
    </dgm:pt>
    <dgm:pt modelId="{830EFD76-54EE-364F-8C37-FB4F9EF51C6B}" type="pres">
      <dgm:prSet presAssocID="{34D98769-64BF-4B9D-B627-690B4C39113D}" presName="sibTrans" presStyleCnt="0"/>
      <dgm:spPr/>
    </dgm:pt>
    <dgm:pt modelId="{3802FBEC-B970-6145-80C7-DF8DFA8E5809}" type="pres">
      <dgm:prSet presAssocID="{80E44C9B-8E0D-4132-B1A4-0C7663B03C41}" presName="node" presStyleLbl="node1" presStyleIdx="3" presStyleCnt="7" custScaleX="119376">
        <dgm:presLayoutVars>
          <dgm:bulletEnabled val="1"/>
        </dgm:presLayoutVars>
      </dgm:prSet>
      <dgm:spPr/>
    </dgm:pt>
    <dgm:pt modelId="{FDFD3488-FF6E-614D-AD9E-883D6C590FC6}" type="pres">
      <dgm:prSet presAssocID="{FD0EE8E7-1280-4071-8324-C11FC73060D2}" presName="sibTrans" presStyleCnt="0"/>
      <dgm:spPr/>
    </dgm:pt>
    <dgm:pt modelId="{2188605B-C75F-484E-B3BA-FE7375E3E1AC}" type="pres">
      <dgm:prSet presAssocID="{39C8C938-B563-4B8E-A482-065105254C74}" presName="node" presStyleLbl="node1" presStyleIdx="4" presStyleCnt="7">
        <dgm:presLayoutVars>
          <dgm:bulletEnabled val="1"/>
        </dgm:presLayoutVars>
      </dgm:prSet>
      <dgm:spPr/>
    </dgm:pt>
    <dgm:pt modelId="{181D6FCA-FAC5-844D-9220-BD4DDC729A5C}" type="pres">
      <dgm:prSet presAssocID="{BBCBAC78-A356-4992-84F4-F32D10B91BD7}" presName="sibTrans" presStyleCnt="0"/>
      <dgm:spPr/>
    </dgm:pt>
    <dgm:pt modelId="{5BF40900-B2CF-1F48-BD13-DB1163D92108}" type="pres">
      <dgm:prSet presAssocID="{48E48376-D635-47EC-9737-98D68A5CEF1F}" presName="node" presStyleLbl="node1" presStyleIdx="5" presStyleCnt="7" custScaleX="123927">
        <dgm:presLayoutVars>
          <dgm:bulletEnabled val="1"/>
        </dgm:presLayoutVars>
      </dgm:prSet>
      <dgm:spPr/>
    </dgm:pt>
    <dgm:pt modelId="{5409BE30-EF76-8849-900D-3EC8EFB14825}" type="pres">
      <dgm:prSet presAssocID="{A7D2BB4D-69A7-42A2-B6C1-BD8BFA3D08BA}" presName="sibTrans" presStyleCnt="0"/>
      <dgm:spPr/>
    </dgm:pt>
    <dgm:pt modelId="{52A34C80-8D12-B84D-BD29-115EA59A758F}" type="pres">
      <dgm:prSet presAssocID="{89324E28-409D-44B8-BC5D-FB9A9440908B}" presName="node" presStyleLbl="node1" presStyleIdx="6" presStyleCnt="7" custScaleX="138064">
        <dgm:presLayoutVars>
          <dgm:bulletEnabled val="1"/>
        </dgm:presLayoutVars>
      </dgm:prSet>
      <dgm:spPr/>
    </dgm:pt>
  </dgm:ptLst>
  <dgm:cxnLst>
    <dgm:cxn modelId="{1F52C329-EFD2-4D57-A755-56A739C806A6}" srcId="{0176B3B6-0AC2-4705-9332-EE758680A3C2}" destId="{85B3D4DC-2495-40E3-A497-35455A4B7C71}" srcOrd="1" destOrd="0" parTransId="{E3C33BF6-4996-4F10-AD5F-DB7368246957}" sibTransId="{DC494297-162B-4538-8C07-80173DD2D85D}"/>
    <dgm:cxn modelId="{736AD930-63BC-418C-8298-A2C6DCCABB80}" srcId="{0176B3B6-0AC2-4705-9332-EE758680A3C2}" destId="{80E44C9B-8E0D-4132-B1A4-0C7663B03C41}" srcOrd="3" destOrd="0" parTransId="{CB5AE52F-93CD-4BFC-B29A-9AD275A54F37}" sibTransId="{FD0EE8E7-1280-4071-8324-C11FC73060D2}"/>
    <dgm:cxn modelId="{93B35133-0FD8-974B-A0A9-B1F23B9F922D}" type="presOf" srcId="{89324E28-409D-44B8-BC5D-FB9A9440908B}" destId="{52A34C80-8D12-B84D-BD29-115EA59A758F}" srcOrd="0" destOrd="0" presId="urn:microsoft.com/office/officeart/2005/8/layout/default"/>
    <dgm:cxn modelId="{4639FF3A-D4F5-DC4E-A17D-2281C4C6E500}" type="presOf" srcId="{39C8C938-B563-4B8E-A482-065105254C74}" destId="{2188605B-C75F-484E-B3BA-FE7375E3E1AC}" srcOrd="0" destOrd="0" presId="urn:microsoft.com/office/officeart/2005/8/layout/default"/>
    <dgm:cxn modelId="{16CD644B-C156-474E-AC25-149C17F434C8}" type="presOf" srcId="{968CA41E-3558-4264-BA0B-A9A7586A382B}" destId="{28378F5C-E136-8849-9E44-D53F379E3953}" srcOrd="0" destOrd="0" presId="urn:microsoft.com/office/officeart/2005/8/layout/default"/>
    <dgm:cxn modelId="{082AB479-CF5C-4BBF-B333-59C93331DA52}" srcId="{0176B3B6-0AC2-4705-9332-EE758680A3C2}" destId="{89324E28-409D-44B8-BC5D-FB9A9440908B}" srcOrd="6" destOrd="0" parTransId="{BDEF66BB-276C-424B-83CE-5613D769BDDF}" sibTransId="{35AEF060-64E6-47CA-9698-CA63FC2E42BC}"/>
    <dgm:cxn modelId="{6F8B1184-F30D-4168-AC5B-884CC280124B}" srcId="{0176B3B6-0AC2-4705-9332-EE758680A3C2}" destId="{968CA41E-3558-4264-BA0B-A9A7586A382B}" srcOrd="0" destOrd="0" parTransId="{0B3C1BD8-83BE-4EB6-A4A2-4E199AE19A43}" sibTransId="{0FEEFEDC-B874-4785-8020-C9329325E624}"/>
    <dgm:cxn modelId="{2E52BB98-AA15-EB45-9E23-F85D2681BF2E}" type="presOf" srcId="{80E44C9B-8E0D-4132-B1A4-0C7663B03C41}" destId="{3802FBEC-B970-6145-80C7-DF8DFA8E5809}" srcOrd="0" destOrd="0" presId="urn:microsoft.com/office/officeart/2005/8/layout/default"/>
    <dgm:cxn modelId="{DB68DC99-0DF8-D448-A982-38880057B252}" type="presOf" srcId="{0176B3B6-0AC2-4705-9332-EE758680A3C2}" destId="{A9564AAE-2719-2341-8B30-EC899B7990CA}" srcOrd="0" destOrd="0" presId="urn:microsoft.com/office/officeart/2005/8/layout/default"/>
    <dgm:cxn modelId="{74F81DA9-3186-433A-A99B-9C517D64A519}" srcId="{0176B3B6-0AC2-4705-9332-EE758680A3C2}" destId="{48E48376-D635-47EC-9737-98D68A5CEF1F}" srcOrd="5" destOrd="0" parTransId="{6833DA0D-E4FC-4247-8FC3-02C22CA47D45}" sibTransId="{A7D2BB4D-69A7-42A2-B6C1-BD8BFA3D08BA}"/>
    <dgm:cxn modelId="{B7CC3DB4-8175-E343-9C58-582DBD625BCA}" type="presOf" srcId="{48E48376-D635-47EC-9737-98D68A5CEF1F}" destId="{5BF40900-B2CF-1F48-BD13-DB1163D92108}" srcOrd="0" destOrd="0" presId="urn:microsoft.com/office/officeart/2005/8/layout/default"/>
    <dgm:cxn modelId="{0A5381B4-5601-6C4E-A720-B4A8E30ECB31}" type="presOf" srcId="{85B3D4DC-2495-40E3-A497-35455A4B7C71}" destId="{0A448ACC-0536-B242-8375-A6F3C6D331EF}" srcOrd="0" destOrd="0" presId="urn:microsoft.com/office/officeart/2005/8/layout/default"/>
    <dgm:cxn modelId="{261DD4CE-1B86-4746-9AEE-B362AEE8DB3E}" srcId="{0176B3B6-0AC2-4705-9332-EE758680A3C2}" destId="{39C8C938-B563-4B8E-A482-065105254C74}" srcOrd="4" destOrd="0" parTransId="{199EB7BC-FFE4-4D83-BB75-8088F4153DD9}" sibTransId="{BBCBAC78-A356-4992-84F4-F32D10B91BD7}"/>
    <dgm:cxn modelId="{A883F2DA-E392-493E-BC06-963FA8DF9596}" srcId="{0176B3B6-0AC2-4705-9332-EE758680A3C2}" destId="{A97EDAED-EF8A-4700-8D61-6FB1DCE52DB2}" srcOrd="2" destOrd="0" parTransId="{5DC361DA-4F90-439F-8456-37334735C23A}" sibTransId="{34D98769-64BF-4B9D-B627-690B4C39113D}"/>
    <dgm:cxn modelId="{018261E6-4C7F-834E-BAF6-549C7884CD8C}" type="presOf" srcId="{A97EDAED-EF8A-4700-8D61-6FB1DCE52DB2}" destId="{29453DAF-99C4-DC42-BE03-01968286AAC9}" srcOrd="0" destOrd="0" presId="urn:microsoft.com/office/officeart/2005/8/layout/default"/>
    <dgm:cxn modelId="{228EC7E3-1A97-5247-9E1A-3C5394AAB637}" type="presParOf" srcId="{A9564AAE-2719-2341-8B30-EC899B7990CA}" destId="{28378F5C-E136-8849-9E44-D53F379E3953}" srcOrd="0" destOrd="0" presId="urn:microsoft.com/office/officeart/2005/8/layout/default"/>
    <dgm:cxn modelId="{F8A2069F-1C2F-DB4B-8F3E-974D122BC4AF}" type="presParOf" srcId="{A9564AAE-2719-2341-8B30-EC899B7990CA}" destId="{69DA41D4-4DFF-E448-9AE7-1A39E666DD4E}" srcOrd="1" destOrd="0" presId="urn:microsoft.com/office/officeart/2005/8/layout/default"/>
    <dgm:cxn modelId="{A72DA87B-FC6E-C546-A409-AC784BD79757}" type="presParOf" srcId="{A9564AAE-2719-2341-8B30-EC899B7990CA}" destId="{0A448ACC-0536-B242-8375-A6F3C6D331EF}" srcOrd="2" destOrd="0" presId="urn:microsoft.com/office/officeart/2005/8/layout/default"/>
    <dgm:cxn modelId="{F0EB68DE-56AF-8C43-A6FE-E18020B163C9}" type="presParOf" srcId="{A9564AAE-2719-2341-8B30-EC899B7990CA}" destId="{23D9EDFB-2E91-3C40-84B8-596A06E6301D}" srcOrd="3" destOrd="0" presId="urn:microsoft.com/office/officeart/2005/8/layout/default"/>
    <dgm:cxn modelId="{40358F9F-561E-0D43-9507-824246F0D892}" type="presParOf" srcId="{A9564AAE-2719-2341-8B30-EC899B7990CA}" destId="{29453DAF-99C4-DC42-BE03-01968286AAC9}" srcOrd="4" destOrd="0" presId="urn:microsoft.com/office/officeart/2005/8/layout/default"/>
    <dgm:cxn modelId="{ED029DAA-7438-1D43-AA81-38C234C72F8F}" type="presParOf" srcId="{A9564AAE-2719-2341-8B30-EC899B7990CA}" destId="{830EFD76-54EE-364F-8C37-FB4F9EF51C6B}" srcOrd="5" destOrd="0" presId="urn:microsoft.com/office/officeart/2005/8/layout/default"/>
    <dgm:cxn modelId="{2BE450C1-B4B4-DC4D-A712-AB81AD7C12C9}" type="presParOf" srcId="{A9564AAE-2719-2341-8B30-EC899B7990CA}" destId="{3802FBEC-B970-6145-80C7-DF8DFA8E5809}" srcOrd="6" destOrd="0" presId="urn:microsoft.com/office/officeart/2005/8/layout/default"/>
    <dgm:cxn modelId="{FACEDCF3-4F6D-FF4D-9233-A702D6B944AE}" type="presParOf" srcId="{A9564AAE-2719-2341-8B30-EC899B7990CA}" destId="{FDFD3488-FF6E-614D-AD9E-883D6C590FC6}" srcOrd="7" destOrd="0" presId="urn:microsoft.com/office/officeart/2005/8/layout/default"/>
    <dgm:cxn modelId="{0EB9CB08-17EE-C64E-88EF-BEF2CEBEC969}" type="presParOf" srcId="{A9564AAE-2719-2341-8B30-EC899B7990CA}" destId="{2188605B-C75F-484E-B3BA-FE7375E3E1AC}" srcOrd="8" destOrd="0" presId="urn:microsoft.com/office/officeart/2005/8/layout/default"/>
    <dgm:cxn modelId="{583D0B08-B666-D743-8D93-B3DB7426B8B7}" type="presParOf" srcId="{A9564AAE-2719-2341-8B30-EC899B7990CA}" destId="{181D6FCA-FAC5-844D-9220-BD4DDC729A5C}" srcOrd="9" destOrd="0" presId="urn:microsoft.com/office/officeart/2005/8/layout/default"/>
    <dgm:cxn modelId="{04857166-3203-6246-9AC4-1D3749804EED}" type="presParOf" srcId="{A9564AAE-2719-2341-8B30-EC899B7990CA}" destId="{5BF40900-B2CF-1F48-BD13-DB1163D92108}" srcOrd="10" destOrd="0" presId="urn:microsoft.com/office/officeart/2005/8/layout/default"/>
    <dgm:cxn modelId="{E72AB141-084C-C74A-A1C1-D0D168C9F95D}" type="presParOf" srcId="{A9564AAE-2719-2341-8B30-EC899B7990CA}" destId="{5409BE30-EF76-8849-900D-3EC8EFB14825}" srcOrd="11" destOrd="0" presId="urn:microsoft.com/office/officeart/2005/8/layout/default"/>
    <dgm:cxn modelId="{5D8E97FC-21E4-1A47-920F-A84857F57695}" type="presParOf" srcId="{A9564AAE-2719-2341-8B30-EC899B7990CA}" destId="{52A34C80-8D12-B84D-BD29-115EA59A758F}" srcOrd="1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8724AA-7EFE-4CC7-BA23-97E0D68FBED4}" type="doc">
      <dgm:prSet loTypeId="urn:microsoft.com/office/officeart/2005/8/layout/process5" loCatId="process" qsTypeId="urn:microsoft.com/office/officeart/2005/8/quickstyle/simple2" qsCatId="simple" csTypeId="urn:microsoft.com/office/officeart/2005/8/colors/accent6_2" csCatId="accent6" phldr="1"/>
      <dgm:spPr/>
      <dgm:t>
        <a:bodyPr/>
        <a:lstStyle/>
        <a:p>
          <a:endParaRPr lang="en-US"/>
        </a:p>
      </dgm:t>
    </dgm:pt>
    <dgm:pt modelId="{06785881-F365-4467-A2DA-1C04065EF088}">
      <dgm:prSet phldrT="[Text]" phldr="0"/>
      <dgm:spPr/>
      <dgm:t>
        <a:bodyPr/>
        <a:lstStyle/>
        <a:p>
          <a:r>
            <a:rPr lang="en-US" dirty="0">
              <a:latin typeface="Times New Roman" panose="02020603050405020304" pitchFamily="18" charset="0"/>
              <a:ea typeface="Calibri"/>
              <a:cs typeface="Times New Roman" panose="02020603050405020304" pitchFamily="18" charset="0"/>
            </a:rPr>
            <a:t>DATASET PRE-PROCESSING</a:t>
          </a:r>
          <a:endParaRPr lang="en-US" dirty="0">
            <a:latin typeface="Times New Roman" panose="02020603050405020304" pitchFamily="18" charset="0"/>
            <a:cs typeface="Times New Roman" panose="02020603050405020304" pitchFamily="18" charset="0"/>
          </a:endParaRPr>
        </a:p>
      </dgm:t>
    </dgm:pt>
    <dgm:pt modelId="{04BA8CCF-EE17-4B99-BAC8-1F9024709EE2}" type="parTrans" cxnId="{493C4858-2658-445A-9D02-2ADC3A5BE5CA}">
      <dgm:prSet/>
      <dgm:spPr/>
      <dgm:t>
        <a:bodyPr/>
        <a:lstStyle/>
        <a:p>
          <a:endParaRPr lang="en-US"/>
        </a:p>
      </dgm:t>
    </dgm:pt>
    <dgm:pt modelId="{BAFD736B-7525-4751-A4B3-E1F7B5F6A732}" type="sibTrans" cxnId="{493C4858-2658-445A-9D02-2ADC3A5BE5CA}">
      <dgm:prSet/>
      <dgm:spPr/>
      <dgm:t>
        <a:bodyPr/>
        <a:lstStyle/>
        <a:p>
          <a:endParaRPr lang="en-US"/>
        </a:p>
      </dgm:t>
    </dgm:pt>
    <dgm:pt modelId="{EDCE17E8-3B81-4F7E-B2C5-DED44CF2DE28}">
      <dgm:prSet phldr="0"/>
      <dgm:spPr/>
      <dgm:t>
        <a:bodyPr/>
        <a:lstStyle/>
        <a:p>
          <a:pPr rtl="0"/>
          <a:r>
            <a:rPr lang="en-US" dirty="0">
              <a:latin typeface="Times New Roman" panose="02020603050405020304" pitchFamily="18" charset="0"/>
              <a:ea typeface="Calibri"/>
              <a:cs typeface="Times New Roman" panose="02020603050405020304" pitchFamily="18" charset="0"/>
            </a:rPr>
            <a:t>MERGING MAIN DATASET</a:t>
          </a:r>
        </a:p>
      </dgm:t>
    </dgm:pt>
    <dgm:pt modelId="{DA03A01A-3BAA-4F03-B6C3-445CD89EE126}" type="parTrans" cxnId="{52E906AB-1CBA-47CF-9CC4-988B4E06ABC2}">
      <dgm:prSet/>
      <dgm:spPr/>
      <dgm:t>
        <a:bodyPr/>
        <a:lstStyle/>
        <a:p>
          <a:endParaRPr lang="en-US"/>
        </a:p>
      </dgm:t>
    </dgm:pt>
    <dgm:pt modelId="{DB61B00D-704E-41B5-AB5C-206B16EF30C7}" type="sibTrans" cxnId="{52E906AB-1CBA-47CF-9CC4-988B4E06ABC2}">
      <dgm:prSet/>
      <dgm:spPr/>
      <dgm:t>
        <a:bodyPr/>
        <a:lstStyle/>
        <a:p>
          <a:endParaRPr lang="en-US"/>
        </a:p>
      </dgm:t>
    </dgm:pt>
    <dgm:pt modelId="{FFE7F439-CEEB-4D28-BC15-3FF2933DF26B}">
      <dgm:prSet phldr="0"/>
      <dgm:spPr/>
      <dgm:t>
        <a:bodyPr/>
        <a:lstStyle/>
        <a:p>
          <a:r>
            <a:rPr lang="en-US" dirty="0">
              <a:latin typeface="Times New Roman" panose="02020603050405020304" pitchFamily="18" charset="0"/>
              <a:ea typeface="Calibri"/>
              <a:cs typeface="Times New Roman" panose="02020603050405020304" pitchFamily="18" charset="0"/>
            </a:rPr>
            <a:t>EXPLORATORY DATA ANALYSIS</a:t>
          </a:r>
        </a:p>
      </dgm:t>
    </dgm:pt>
    <dgm:pt modelId="{929BA81F-250E-4B7E-8D8A-594E781853A9}" type="parTrans" cxnId="{E8F1C738-CD49-4B38-886A-A6EED941BE5C}">
      <dgm:prSet/>
      <dgm:spPr/>
      <dgm:t>
        <a:bodyPr/>
        <a:lstStyle/>
        <a:p>
          <a:endParaRPr lang="en-US"/>
        </a:p>
      </dgm:t>
    </dgm:pt>
    <dgm:pt modelId="{E71B8F48-2120-4F42-8AC2-F4688F55859B}" type="sibTrans" cxnId="{E8F1C738-CD49-4B38-886A-A6EED941BE5C}">
      <dgm:prSet/>
      <dgm:spPr/>
      <dgm:t>
        <a:bodyPr/>
        <a:lstStyle/>
        <a:p>
          <a:endParaRPr lang="en-US"/>
        </a:p>
      </dgm:t>
    </dgm:pt>
    <dgm:pt modelId="{E3FAED84-5C55-4842-BFB2-53DC93562791}">
      <dgm:prSet phldr="0"/>
      <dgm:spPr/>
      <dgm:t>
        <a:bodyPr/>
        <a:lstStyle/>
        <a:p>
          <a:r>
            <a:rPr lang="en-US" dirty="0">
              <a:latin typeface="Times New Roman" panose="02020603050405020304" pitchFamily="18" charset="0"/>
              <a:ea typeface="Calibri"/>
              <a:cs typeface="Times New Roman" panose="02020603050405020304" pitchFamily="18" charset="0"/>
            </a:rPr>
            <a:t>TRAINING AND TESTING SPLIT</a:t>
          </a:r>
          <a:endParaRPr lang="en-US" dirty="0">
            <a:latin typeface="Times New Roman" panose="02020603050405020304" pitchFamily="18" charset="0"/>
            <a:cs typeface="Times New Roman" panose="02020603050405020304" pitchFamily="18" charset="0"/>
          </a:endParaRPr>
        </a:p>
      </dgm:t>
    </dgm:pt>
    <dgm:pt modelId="{FAF9E419-1A68-4D26-BE6E-E7080DFCC6C6}" type="parTrans" cxnId="{A36C6529-7E9F-4A20-AA52-7049907FFC2D}">
      <dgm:prSet/>
      <dgm:spPr/>
      <dgm:t>
        <a:bodyPr/>
        <a:lstStyle/>
        <a:p>
          <a:endParaRPr lang="en-US"/>
        </a:p>
      </dgm:t>
    </dgm:pt>
    <dgm:pt modelId="{C984C3B3-568B-40A6-A640-35A8F5C1875C}" type="sibTrans" cxnId="{A36C6529-7E9F-4A20-AA52-7049907FFC2D}">
      <dgm:prSet/>
      <dgm:spPr/>
      <dgm:t>
        <a:bodyPr/>
        <a:lstStyle/>
        <a:p>
          <a:endParaRPr lang="en-US"/>
        </a:p>
      </dgm:t>
    </dgm:pt>
    <dgm:pt modelId="{EFAA988D-FC86-4FDF-B1B5-02B96F814B2B}">
      <dgm:prSet phldr="0"/>
      <dgm:spPr/>
      <dgm:t>
        <a:bodyPr/>
        <a:lstStyle/>
        <a:p>
          <a:r>
            <a:rPr lang="en-US" dirty="0">
              <a:latin typeface="Times New Roman" panose="02020603050405020304" pitchFamily="18" charset="0"/>
              <a:ea typeface="Calibri"/>
              <a:cs typeface="Times New Roman" panose="02020603050405020304" pitchFamily="18" charset="0"/>
            </a:rPr>
            <a:t>LOADING AND TRAINING MACHINE LEARNING MODELS</a:t>
          </a:r>
        </a:p>
      </dgm:t>
    </dgm:pt>
    <dgm:pt modelId="{80BDDE53-26F6-476B-B73F-77619F1BBDE3}" type="parTrans" cxnId="{62F3D8D3-BC1D-41F2-836B-A87340BE7245}">
      <dgm:prSet/>
      <dgm:spPr/>
      <dgm:t>
        <a:bodyPr/>
        <a:lstStyle/>
        <a:p>
          <a:endParaRPr lang="en-US"/>
        </a:p>
      </dgm:t>
    </dgm:pt>
    <dgm:pt modelId="{F4FAD05B-065B-40E8-AE8D-AD59B0C7B727}" type="sibTrans" cxnId="{62F3D8D3-BC1D-41F2-836B-A87340BE7245}">
      <dgm:prSet/>
      <dgm:spPr/>
      <dgm:t>
        <a:bodyPr/>
        <a:lstStyle/>
        <a:p>
          <a:endParaRPr lang="en-US"/>
        </a:p>
      </dgm:t>
    </dgm:pt>
    <dgm:pt modelId="{F3CC97CC-578B-496A-9321-6DA082617790}">
      <dgm:prSet phldr="0"/>
      <dgm:spPr/>
      <dgm:t>
        <a:bodyPr/>
        <a:lstStyle/>
        <a:p>
          <a:r>
            <a:rPr lang="en-US" dirty="0">
              <a:latin typeface="Times New Roman" panose="02020603050405020304" pitchFamily="18" charset="0"/>
              <a:ea typeface="Calibri"/>
              <a:cs typeface="Times New Roman" panose="02020603050405020304" pitchFamily="18" charset="0"/>
            </a:rPr>
            <a:t>EVALUATION METRICS</a:t>
          </a:r>
          <a:endParaRPr lang="en-US" dirty="0">
            <a:latin typeface="Times New Roman" panose="02020603050405020304" pitchFamily="18" charset="0"/>
            <a:cs typeface="Times New Roman" panose="02020603050405020304" pitchFamily="18" charset="0"/>
          </a:endParaRPr>
        </a:p>
      </dgm:t>
    </dgm:pt>
    <dgm:pt modelId="{417C72A1-07CB-4E42-ACEB-792AE17600BE}" type="parTrans" cxnId="{804136E4-5809-4110-A7D2-199EF41E45D4}">
      <dgm:prSet/>
      <dgm:spPr/>
      <dgm:t>
        <a:bodyPr/>
        <a:lstStyle/>
        <a:p>
          <a:endParaRPr lang="en-US"/>
        </a:p>
      </dgm:t>
    </dgm:pt>
    <dgm:pt modelId="{09CC938C-E457-4EF9-9388-3811AE078D60}" type="sibTrans" cxnId="{804136E4-5809-4110-A7D2-199EF41E45D4}">
      <dgm:prSet/>
      <dgm:spPr/>
      <dgm:t>
        <a:bodyPr/>
        <a:lstStyle/>
        <a:p>
          <a:endParaRPr lang="en-US"/>
        </a:p>
      </dgm:t>
    </dgm:pt>
    <dgm:pt modelId="{40BE34E3-3A64-4B04-8E00-9FD5323A2435}">
      <dgm:prSet phldr="0"/>
      <dgm:spPr/>
      <dgm:t>
        <a:bodyPr/>
        <a:lstStyle/>
        <a:p>
          <a:r>
            <a:rPr lang="en-US" dirty="0">
              <a:latin typeface="Times New Roman" panose="02020603050405020304" pitchFamily="18" charset="0"/>
              <a:ea typeface="Calibri"/>
              <a:cs typeface="Times New Roman" panose="02020603050405020304" pitchFamily="18" charset="0"/>
            </a:rPr>
            <a:t>LOADING AND SAVING LLM MODEL</a:t>
          </a:r>
        </a:p>
      </dgm:t>
    </dgm:pt>
    <dgm:pt modelId="{ECC4211B-77B1-4B95-9ACB-BF997D3D5B54}" type="parTrans" cxnId="{81A5FFC8-53CD-4A3F-83C3-7642FB367925}">
      <dgm:prSet/>
      <dgm:spPr/>
      <dgm:t>
        <a:bodyPr/>
        <a:lstStyle/>
        <a:p>
          <a:endParaRPr lang="en-US"/>
        </a:p>
      </dgm:t>
    </dgm:pt>
    <dgm:pt modelId="{11B41931-1B9F-4317-A2A4-C5011044E198}" type="sibTrans" cxnId="{81A5FFC8-53CD-4A3F-83C3-7642FB367925}">
      <dgm:prSet/>
      <dgm:spPr/>
      <dgm:t>
        <a:bodyPr/>
        <a:lstStyle/>
        <a:p>
          <a:endParaRPr lang="en-US"/>
        </a:p>
      </dgm:t>
    </dgm:pt>
    <dgm:pt modelId="{2B86D5A7-8F71-43B1-BC67-0ED821544921}">
      <dgm:prSet phldr="0"/>
      <dgm:spPr/>
      <dgm:t>
        <a:bodyPr/>
        <a:lstStyle/>
        <a:p>
          <a:r>
            <a:rPr lang="en-US" dirty="0">
              <a:latin typeface="Times New Roman" panose="02020603050405020304" pitchFamily="18" charset="0"/>
              <a:ea typeface="Calibri"/>
              <a:cs typeface="Times New Roman" panose="02020603050405020304" pitchFamily="18" charset="0"/>
            </a:rPr>
            <a:t>CREATING PROMPTS</a:t>
          </a:r>
          <a:endParaRPr lang="en-US" dirty="0">
            <a:latin typeface="Times New Roman" panose="02020603050405020304" pitchFamily="18" charset="0"/>
            <a:cs typeface="Times New Roman" panose="02020603050405020304" pitchFamily="18" charset="0"/>
          </a:endParaRPr>
        </a:p>
      </dgm:t>
    </dgm:pt>
    <dgm:pt modelId="{7CBA5C6D-EA25-4820-B4F9-F708326FF0FE}" type="parTrans" cxnId="{86316AAB-F14C-4CAC-8BD2-072E58682039}">
      <dgm:prSet/>
      <dgm:spPr/>
      <dgm:t>
        <a:bodyPr/>
        <a:lstStyle/>
        <a:p>
          <a:endParaRPr lang="en-US"/>
        </a:p>
      </dgm:t>
    </dgm:pt>
    <dgm:pt modelId="{FC1B7D54-2C27-4843-AE05-CACD6B7AA4B9}" type="sibTrans" cxnId="{86316AAB-F14C-4CAC-8BD2-072E58682039}">
      <dgm:prSet/>
      <dgm:spPr/>
      <dgm:t>
        <a:bodyPr/>
        <a:lstStyle/>
        <a:p>
          <a:endParaRPr lang="en-US"/>
        </a:p>
      </dgm:t>
    </dgm:pt>
    <dgm:pt modelId="{1BF4E720-DEB2-46D6-B48E-1DD4D947480B}">
      <dgm:prSet phldr="0" custT="1"/>
      <dgm:spPr/>
      <dgm:t>
        <a:bodyPr/>
        <a:lstStyle/>
        <a:p>
          <a:pPr rtl="0"/>
          <a:r>
            <a:rPr lang="en-US" sz="1300" dirty="0">
              <a:latin typeface="Times New Roman" panose="02020603050405020304" pitchFamily="18" charset="0"/>
              <a:cs typeface="Times New Roman" panose="02020603050405020304" pitchFamily="18" charset="0"/>
            </a:rPr>
            <a:t>LOADING LLM MODEL WITH PROMPTS AND PROVIDING THE TUNED MODEL</a:t>
          </a:r>
          <a:r>
            <a:rPr lang="en-US" sz="1300" dirty="0">
              <a:latin typeface="Times New Roman" panose="02020603050405020304" pitchFamily="18" charset="0"/>
              <a:ea typeface="Calibri Light"/>
              <a:cs typeface="Times New Roman" panose="02020603050405020304" pitchFamily="18" charset="0"/>
            </a:rPr>
            <a:t> FOR PREDICTION</a:t>
          </a:r>
          <a:endParaRPr lang="en-US" sz="1300" dirty="0">
            <a:latin typeface="Times New Roman" panose="02020603050405020304" pitchFamily="18" charset="0"/>
            <a:ea typeface="Calibri"/>
            <a:cs typeface="Times New Roman" panose="02020603050405020304" pitchFamily="18" charset="0"/>
          </a:endParaRPr>
        </a:p>
      </dgm:t>
    </dgm:pt>
    <dgm:pt modelId="{638B76B2-2AEB-4483-9BCE-E782D0D3E144}" type="parTrans" cxnId="{E15C6C90-49F1-4C67-8BB7-6B8BA2C4E292}">
      <dgm:prSet/>
      <dgm:spPr/>
      <dgm:t>
        <a:bodyPr/>
        <a:lstStyle/>
        <a:p>
          <a:endParaRPr lang="en-US"/>
        </a:p>
      </dgm:t>
    </dgm:pt>
    <dgm:pt modelId="{9B82F770-B314-479C-ADF4-E34F27845ED7}" type="sibTrans" cxnId="{E15C6C90-49F1-4C67-8BB7-6B8BA2C4E292}">
      <dgm:prSet/>
      <dgm:spPr/>
      <dgm:t>
        <a:bodyPr/>
        <a:lstStyle/>
        <a:p>
          <a:endParaRPr lang="en-US"/>
        </a:p>
      </dgm:t>
    </dgm:pt>
    <dgm:pt modelId="{DA08ACF2-6AF2-4F42-BE28-14F121EBE45D}">
      <dgm:prSet phldr="0" custT="1"/>
      <dgm:spPr/>
      <dgm:t>
        <a:bodyPr/>
        <a:lstStyle/>
        <a:p>
          <a:pPr rtl="0"/>
          <a:r>
            <a:rPr lang="en-US" sz="1200" dirty="0">
              <a:latin typeface="Times New Roman" panose="02020603050405020304" pitchFamily="18" charset="0"/>
              <a:cs typeface="Times New Roman" panose="02020603050405020304" pitchFamily="18" charset="0"/>
            </a:rPr>
            <a:t>WITH THE PREDICTED MODEL TO SHOW THE </a:t>
          </a:r>
          <a:r>
            <a:rPr lang="en-US" sz="1300" dirty="0">
              <a:latin typeface="Times New Roman" panose="02020603050405020304" pitchFamily="18" charset="0"/>
              <a:cs typeface="Times New Roman" panose="02020603050405020304" pitchFamily="18" charset="0"/>
            </a:rPr>
            <a:t>OUTPUT</a:t>
          </a:r>
          <a:r>
            <a:rPr lang="en-US" sz="1200" dirty="0">
              <a:latin typeface="Times New Roman" panose="02020603050405020304" pitchFamily="18" charset="0"/>
              <a:cs typeface="Times New Roman" panose="02020603050405020304" pitchFamily="18" charset="0"/>
            </a:rPr>
            <a:t> PROMPT ALONG WITH THE PREDICTED OUTPUT.</a:t>
          </a:r>
        </a:p>
      </dgm:t>
    </dgm:pt>
    <dgm:pt modelId="{27331A46-8A48-41F3-9DE4-D32B66129B41}" type="parTrans" cxnId="{00459418-A56A-4279-9A38-E24B167F252C}">
      <dgm:prSet/>
      <dgm:spPr/>
      <dgm:t>
        <a:bodyPr/>
        <a:lstStyle/>
        <a:p>
          <a:endParaRPr lang="en-US"/>
        </a:p>
      </dgm:t>
    </dgm:pt>
    <dgm:pt modelId="{FB087A27-76B3-4D52-A938-78DBB1293318}" type="sibTrans" cxnId="{00459418-A56A-4279-9A38-E24B167F252C}">
      <dgm:prSet/>
      <dgm:spPr/>
      <dgm:t>
        <a:bodyPr/>
        <a:lstStyle/>
        <a:p>
          <a:endParaRPr lang="en-US"/>
        </a:p>
      </dgm:t>
    </dgm:pt>
    <dgm:pt modelId="{2DF02279-9285-4EA1-9756-BF06D59575CA}">
      <dgm:prSet phldrT="[Text]" phldr="0"/>
      <dgm:spPr/>
      <dgm:t>
        <a:bodyPr/>
        <a:lstStyle/>
        <a:p>
          <a:pPr rtl="0"/>
          <a:r>
            <a:rPr lang="en-US" dirty="0">
              <a:latin typeface="Times New Roman" panose="02020603050405020304" pitchFamily="18" charset="0"/>
              <a:cs typeface="Times New Roman" panose="02020603050405020304" pitchFamily="18" charset="0"/>
            </a:rPr>
            <a:t>LOADING OF THE DATASET</a:t>
          </a:r>
        </a:p>
      </dgm:t>
    </dgm:pt>
    <dgm:pt modelId="{A6F63CF5-3206-4E0B-8754-3992440AC6E2}" type="sibTrans" cxnId="{0F0E903B-F9DC-4EAD-AFA6-202CF65F6AD3}">
      <dgm:prSet/>
      <dgm:spPr/>
      <dgm:t>
        <a:bodyPr/>
        <a:lstStyle/>
        <a:p>
          <a:endParaRPr lang="en-US" b="1"/>
        </a:p>
      </dgm:t>
    </dgm:pt>
    <dgm:pt modelId="{1861FFAF-5F07-4A4D-9453-00C44ABE3143}" type="parTrans" cxnId="{0F0E903B-F9DC-4EAD-AFA6-202CF65F6AD3}">
      <dgm:prSet/>
      <dgm:spPr/>
      <dgm:t>
        <a:bodyPr/>
        <a:lstStyle/>
        <a:p>
          <a:endParaRPr lang="en-US"/>
        </a:p>
      </dgm:t>
    </dgm:pt>
    <dgm:pt modelId="{E0526DBC-C808-4AAC-A157-7D36C5DF0E5C}">
      <dgm:prSet phldrT="[Text]" phldr="0"/>
      <dgm:spPr/>
      <dgm:t>
        <a:bodyPr/>
        <a:lstStyle/>
        <a:p>
          <a:pPr rtl="0"/>
          <a:r>
            <a:rPr lang="en-US" dirty="0">
              <a:latin typeface="Times New Roman" panose="02020603050405020304" pitchFamily="18" charset="0"/>
              <a:cs typeface="Times New Roman" panose="02020603050405020304" pitchFamily="18" charset="0"/>
            </a:rPr>
            <a:t>RESEARCH OF THE DATASET</a:t>
          </a:r>
        </a:p>
      </dgm:t>
    </dgm:pt>
    <dgm:pt modelId="{608B4E65-2D0B-4B02-B22E-1C7F53B10086}" type="sibTrans" cxnId="{95716CEE-1F16-4789-AF93-8D330DE74072}">
      <dgm:prSet/>
      <dgm:spPr/>
      <dgm:t>
        <a:bodyPr/>
        <a:lstStyle/>
        <a:p>
          <a:endParaRPr lang="en-US"/>
        </a:p>
      </dgm:t>
    </dgm:pt>
    <dgm:pt modelId="{70855B2F-CB34-4ADE-B8A2-B75C27C575E1}" type="parTrans" cxnId="{95716CEE-1F16-4789-AF93-8D330DE74072}">
      <dgm:prSet/>
      <dgm:spPr/>
      <dgm:t>
        <a:bodyPr/>
        <a:lstStyle/>
        <a:p>
          <a:endParaRPr lang="en-US"/>
        </a:p>
      </dgm:t>
    </dgm:pt>
    <dgm:pt modelId="{5B75F5B9-1037-144C-9191-1CC1187BABF9}" type="pres">
      <dgm:prSet presAssocID="{138724AA-7EFE-4CC7-BA23-97E0D68FBED4}" presName="diagram" presStyleCnt="0">
        <dgm:presLayoutVars>
          <dgm:dir/>
          <dgm:resizeHandles val="exact"/>
        </dgm:presLayoutVars>
      </dgm:prSet>
      <dgm:spPr/>
    </dgm:pt>
    <dgm:pt modelId="{FAAD057E-2FDC-B64C-9FAD-8D629A36212E}" type="pres">
      <dgm:prSet presAssocID="{E0526DBC-C808-4AAC-A157-7D36C5DF0E5C}" presName="node" presStyleLbl="node1" presStyleIdx="0" presStyleCnt="12">
        <dgm:presLayoutVars>
          <dgm:bulletEnabled val="1"/>
        </dgm:presLayoutVars>
      </dgm:prSet>
      <dgm:spPr/>
    </dgm:pt>
    <dgm:pt modelId="{7101F3D6-1AE2-CE4F-97F2-AF80AAF0DD83}" type="pres">
      <dgm:prSet presAssocID="{608B4E65-2D0B-4B02-B22E-1C7F53B10086}" presName="sibTrans" presStyleLbl="sibTrans2D1" presStyleIdx="0" presStyleCnt="11"/>
      <dgm:spPr/>
    </dgm:pt>
    <dgm:pt modelId="{F8DAA827-DF7C-DF4F-994E-4A0E0009F75B}" type="pres">
      <dgm:prSet presAssocID="{608B4E65-2D0B-4B02-B22E-1C7F53B10086}" presName="connectorText" presStyleLbl="sibTrans2D1" presStyleIdx="0" presStyleCnt="11"/>
      <dgm:spPr/>
    </dgm:pt>
    <dgm:pt modelId="{2C7DEFF0-D94C-754C-9C46-3322B602DBA4}" type="pres">
      <dgm:prSet presAssocID="{2DF02279-9285-4EA1-9756-BF06D59575CA}" presName="node" presStyleLbl="node1" presStyleIdx="1" presStyleCnt="12">
        <dgm:presLayoutVars>
          <dgm:bulletEnabled val="1"/>
        </dgm:presLayoutVars>
      </dgm:prSet>
      <dgm:spPr/>
    </dgm:pt>
    <dgm:pt modelId="{A837FB92-6E59-B94F-8F8E-ED56DED8D5F1}" type="pres">
      <dgm:prSet presAssocID="{A6F63CF5-3206-4E0B-8754-3992440AC6E2}" presName="sibTrans" presStyleLbl="sibTrans2D1" presStyleIdx="1" presStyleCnt="11"/>
      <dgm:spPr/>
    </dgm:pt>
    <dgm:pt modelId="{97655353-0C44-2543-AB03-CB4853698B62}" type="pres">
      <dgm:prSet presAssocID="{A6F63CF5-3206-4E0B-8754-3992440AC6E2}" presName="connectorText" presStyleLbl="sibTrans2D1" presStyleIdx="1" presStyleCnt="11"/>
      <dgm:spPr/>
    </dgm:pt>
    <dgm:pt modelId="{450A1B08-301C-2347-A4D2-DDB202F5EA36}" type="pres">
      <dgm:prSet presAssocID="{EDCE17E8-3B81-4F7E-B2C5-DED44CF2DE28}" presName="node" presStyleLbl="node1" presStyleIdx="2" presStyleCnt="12">
        <dgm:presLayoutVars>
          <dgm:bulletEnabled val="1"/>
        </dgm:presLayoutVars>
      </dgm:prSet>
      <dgm:spPr/>
    </dgm:pt>
    <dgm:pt modelId="{AFDEB119-F37E-084C-B02D-44EBF5B48373}" type="pres">
      <dgm:prSet presAssocID="{DB61B00D-704E-41B5-AB5C-206B16EF30C7}" presName="sibTrans" presStyleLbl="sibTrans2D1" presStyleIdx="2" presStyleCnt="11"/>
      <dgm:spPr/>
    </dgm:pt>
    <dgm:pt modelId="{FAD9E084-0589-8447-BC2D-4CC993EE0900}" type="pres">
      <dgm:prSet presAssocID="{DB61B00D-704E-41B5-AB5C-206B16EF30C7}" presName="connectorText" presStyleLbl="sibTrans2D1" presStyleIdx="2" presStyleCnt="11"/>
      <dgm:spPr/>
    </dgm:pt>
    <dgm:pt modelId="{D24B450B-51F7-FE4E-B81A-D50A7F427C0D}" type="pres">
      <dgm:prSet presAssocID="{06785881-F365-4467-A2DA-1C04065EF088}" presName="node" presStyleLbl="node1" presStyleIdx="3" presStyleCnt="12">
        <dgm:presLayoutVars>
          <dgm:bulletEnabled val="1"/>
        </dgm:presLayoutVars>
      </dgm:prSet>
      <dgm:spPr/>
    </dgm:pt>
    <dgm:pt modelId="{35E909C4-E796-9B4E-87C7-1C8FD38D3CEA}" type="pres">
      <dgm:prSet presAssocID="{BAFD736B-7525-4751-A4B3-E1F7B5F6A732}" presName="sibTrans" presStyleLbl="sibTrans2D1" presStyleIdx="3" presStyleCnt="11"/>
      <dgm:spPr/>
    </dgm:pt>
    <dgm:pt modelId="{23345D5E-C88C-FF46-A419-614B20EBDEB2}" type="pres">
      <dgm:prSet presAssocID="{BAFD736B-7525-4751-A4B3-E1F7B5F6A732}" presName="connectorText" presStyleLbl="sibTrans2D1" presStyleIdx="3" presStyleCnt="11"/>
      <dgm:spPr/>
    </dgm:pt>
    <dgm:pt modelId="{451502CF-B57C-3141-A817-24BC62F1A205}" type="pres">
      <dgm:prSet presAssocID="{FFE7F439-CEEB-4D28-BC15-3FF2933DF26B}" presName="node" presStyleLbl="node1" presStyleIdx="4" presStyleCnt="12">
        <dgm:presLayoutVars>
          <dgm:bulletEnabled val="1"/>
        </dgm:presLayoutVars>
      </dgm:prSet>
      <dgm:spPr/>
    </dgm:pt>
    <dgm:pt modelId="{F54C0650-AC98-C347-B470-DC40F22FDFE8}" type="pres">
      <dgm:prSet presAssocID="{E71B8F48-2120-4F42-8AC2-F4688F55859B}" presName="sibTrans" presStyleLbl="sibTrans2D1" presStyleIdx="4" presStyleCnt="11"/>
      <dgm:spPr/>
    </dgm:pt>
    <dgm:pt modelId="{EC36FA21-E1CB-7547-A0C4-3E07C956BB81}" type="pres">
      <dgm:prSet presAssocID="{E71B8F48-2120-4F42-8AC2-F4688F55859B}" presName="connectorText" presStyleLbl="sibTrans2D1" presStyleIdx="4" presStyleCnt="11"/>
      <dgm:spPr/>
    </dgm:pt>
    <dgm:pt modelId="{BB5082FC-D103-8648-B5AB-03171CC718B5}" type="pres">
      <dgm:prSet presAssocID="{E3FAED84-5C55-4842-BFB2-53DC93562791}" presName="node" presStyleLbl="node1" presStyleIdx="5" presStyleCnt="12">
        <dgm:presLayoutVars>
          <dgm:bulletEnabled val="1"/>
        </dgm:presLayoutVars>
      </dgm:prSet>
      <dgm:spPr/>
    </dgm:pt>
    <dgm:pt modelId="{7D2D481D-6A11-D841-BEF3-9547E9E09284}" type="pres">
      <dgm:prSet presAssocID="{C984C3B3-568B-40A6-A640-35A8F5C1875C}" presName="sibTrans" presStyleLbl="sibTrans2D1" presStyleIdx="5" presStyleCnt="11"/>
      <dgm:spPr/>
    </dgm:pt>
    <dgm:pt modelId="{D3F3BEBF-BC80-054B-9883-844A39F5B3C4}" type="pres">
      <dgm:prSet presAssocID="{C984C3B3-568B-40A6-A640-35A8F5C1875C}" presName="connectorText" presStyleLbl="sibTrans2D1" presStyleIdx="5" presStyleCnt="11"/>
      <dgm:spPr/>
    </dgm:pt>
    <dgm:pt modelId="{79A2CF8C-E301-4B45-A8DF-561A8811D1CA}" type="pres">
      <dgm:prSet presAssocID="{EFAA988D-FC86-4FDF-B1B5-02B96F814B2B}" presName="node" presStyleLbl="node1" presStyleIdx="6" presStyleCnt="12">
        <dgm:presLayoutVars>
          <dgm:bulletEnabled val="1"/>
        </dgm:presLayoutVars>
      </dgm:prSet>
      <dgm:spPr/>
    </dgm:pt>
    <dgm:pt modelId="{4C7C524F-8FA7-9649-AD18-3E8BAD31E81F}" type="pres">
      <dgm:prSet presAssocID="{F4FAD05B-065B-40E8-AE8D-AD59B0C7B727}" presName="sibTrans" presStyleLbl="sibTrans2D1" presStyleIdx="6" presStyleCnt="11"/>
      <dgm:spPr/>
    </dgm:pt>
    <dgm:pt modelId="{0EE99064-4435-8B40-AD1E-B934281F6E4A}" type="pres">
      <dgm:prSet presAssocID="{F4FAD05B-065B-40E8-AE8D-AD59B0C7B727}" presName="connectorText" presStyleLbl="sibTrans2D1" presStyleIdx="6" presStyleCnt="11"/>
      <dgm:spPr/>
    </dgm:pt>
    <dgm:pt modelId="{F33EB209-1517-044C-86A7-55F57B9AFC04}" type="pres">
      <dgm:prSet presAssocID="{F3CC97CC-578B-496A-9321-6DA082617790}" presName="node" presStyleLbl="node1" presStyleIdx="7" presStyleCnt="12">
        <dgm:presLayoutVars>
          <dgm:bulletEnabled val="1"/>
        </dgm:presLayoutVars>
      </dgm:prSet>
      <dgm:spPr/>
    </dgm:pt>
    <dgm:pt modelId="{C5FBA660-5334-F441-B4BC-BC585BCF616C}" type="pres">
      <dgm:prSet presAssocID="{09CC938C-E457-4EF9-9388-3811AE078D60}" presName="sibTrans" presStyleLbl="sibTrans2D1" presStyleIdx="7" presStyleCnt="11"/>
      <dgm:spPr/>
    </dgm:pt>
    <dgm:pt modelId="{20F0C42B-966B-F147-8A2B-2C7DA13FB564}" type="pres">
      <dgm:prSet presAssocID="{09CC938C-E457-4EF9-9388-3811AE078D60}" presName="connectorText" presStyleLbl="sibTrans2D1" presStyleIdx="7" presStyleCnt="11"/>
      <dgm:spPr/>
    </dgm:pt>
    <dgm:pt modelId="{CB22E799-DA7D-9646-AD92-F4C2D00FD342}" type="pres">
      <dgm:prSet presAssocID="{40BE34E3-3A64-4B04-8E00-9FD5323A2435}" presName="node" presStyleLbl="node1" presStyleIdx="8" presStyleCnt="12">
        <dgm:presLayoutVars>
          <dgm:bulletEnabled val="1"/>
        </dgm:presLayoutVars>
      </dgm:prSet>
      <dgm:spPr/>
    </dgm:pt>
    <dgm:pt modelId="{9905A446-EAE9-6148-B8C5-EA226FE35327}" type="pres">
      <dgm:prSet presAssocID="{11B41931-1B9F-4317-A2A4-C5011044E198}" presName="sibTrans" presStyleLbl="sibTrans2D1" presStyleIdx="8" presStyleCnt="11"/>
      <dgm:spPr/>
    </dgm:pt>
    <dgm:pt modelId="{9F835C17-D1FF-5A4E-86CD-B37AE9966C83}" type="pres">
      <dgm:prSet presAssocID="{11B41931-1B9F-4317-A2A4-C5011044E198}" presName="connectorText" presStyleLbl="sibTrans2D1" presStyleIdx="8" presStyleCnt="11"/>
      <dgm:spPr/>
    </dgm:pt>
    <dgm:pt modelId="{0BA638EF-C05D-454B-9A62-9A10EABF94E7}" type="pres">
      <dgm:prSet presAssocID="{2B86D5A7-8F71-43B1-BC67-0ED821544921}" presName="node" presStyleLbl="node1" presStyleIdx="9" presStyleCnt="12">
        <dgm:presLayoutVars>
          <dgm:bulletEnabled val="1"/>
        </dgm:presLayoutVars>
      </dgm:prSet>
      <dgm:spPr/>
    </dgm:pt>
    <dgm:pt modelId="{28AEE51D-149C-4242-BE9C-F9C5B5F0A55E}" type="pres">
      <dgm:prSet presAssocID="{FC1B7D54-2C27-4843-AE05-CACD6B7AA4B9}" presName="sibTrans" presStyleLbl="sibTrans2D1" presStyleIdx="9" presStyleCnt="11"/>
      <dgm:spPr/>
    </dgm:pt>
    <dgm:pt modelId="{9E7FED8B-3553-3142-89DB-23035CB509E8}" type="pres">
      <dgm:prSet presAssocID="{FC1B7D54-2C27-4843-AE05-CACD6B7AA4B9}" presName="connectorText" presStyleLbl="sibTrans2D1" presStyleIdx="9" presStyleCnt="11"/>
      <dgm:spPr/>
    </dgm:pt>
    <dgm:pt modelId="{6DAC1BEF-71C0-2F4B-9B23-40D1D5F4CE66}" type="pres">
      <dgm:prSet presAssocID="{1BF4E720-DEB2-46D6-B48E-1DD4D947480B}" presName="node" presStyleLbl="node1" presStyleIdx="10" presStyleCnt="12">
        <dgm:presLayoutVars>
          <dgm:bulletEnabled val="1"/>
        </dgm:presLayoutVars>
      </dgm:prSet>
      <dgm:spPr/>
    </dgm:pt>
    <dgm:pt modelId="{F4A78131-1740-0649-9F85-D916CFE8CE9B}" type="pres">
      <dgm:prSet presAssocID="{9B82F770-B314-479C-ADF4-E34F27845ED7}" presName="sibTrans" presStyleLbl="sibTrans2D1" presStyleIdx="10" presStyleCnt="11"/>
      <dgm:spPr/>
    </dgm:pt>
    <dgm:pt modelId="{66F3B3BC-43EF-E644-AAB6-B2023923CB49}" type="pres">
      <dgm:prSet presAssocID="{9B82F770-B314-479C-ADF4-E34F27845ED7}" presName="connectorText" presStyleLbl="sibTrans2D1" presStyleIdx="10" presStyleCnt="11"/>
      <dgm:spPr/>
    </dgm:pt>
    <dgm:pt modelId="{CB098696-C968-7443-AAE4-C9D63377BA0E}" type="pres">
      <dgm:prSet presAssocID="{DA08ACF2-6AF2-4F42-BE28-14F121EBE45D}" presName="node" presStyleLbl="node1" presStyleIdx="11" presStyleCnt="12">
        <dgm:presLayoutVars>
          <dgm:bulletEnabled val="1"/>
        </dgm:presLayoutVars>
      </dgm:prSet>
      <dgm:spPr/>
    </dgm:pt>
  </dgm:ptLst>
  <dgm:cxnLst>
    <dgm:cxn modelId="{B0350E09-66F6-784A-BC42-66937BEC815C}" type="presOf" srcId="{C984C3B3-568B-40A6-A640-35A8F5C1875C}" destId="{7D2D481D-6A11-D841-BEF3-9547E9E09284}" srcOrd="0" destOrd="0" presId="urn:microsoft.com/office/officeart/2005/8/layout/process5"/>
    <dgm:cxn modelId="{E186460A-69BC-9A4C-BCF8-D8EABD050D01}" type="presOf" srcId="{E0526DBC-C808-4AAC-A157-7D36C5DF0E5C}" destId="{FAAD057E-2FDC-B64C-9FAD-8D629A36212E}" srcOrd="0" destOrd="0" presId="urn:microsoft.com/office/officeart/2005/8/layout/process5"/>
    <dgm:cxn modelId="{640ABE0A-1DE1-EE49-B523-5147CAF694E2}" type="presOf" srcId="{FC1B7D54-2C27-4843-AE05-CACD6B7AA4B9}" destId="{28AEE51D-149C-4242-BE9C-F9C5B5F0A55E}" srcOrd="0" destOrd="0" presId="urn:microsoft.com/office/officeart/2005/8/layout/process5"/>
    <dgm:cxn modelId="{5082D80A-ED7A-A340-8A8B-D472BDB948FC}" type="presOf" srcId="{11B41931-1B9F-4317-A2A4-C5011044E198}" destId="{9905A446-EAE9-6148-B8C5-EA226FE35327}" srcOrd="0" destOrd="0" presId="urn:microsoft.com/office/officeart/2005/8/layout/process5"/>
    <dgm:cxn modelId="{59CA7E13-9954-0440-932D-98E91D4A2338}" type="presOf" srcId="{DB61B00D-704E-41B5-AB5C-206B16EF30C7}" destId="{FAD9E084-0589-8447-BC2D-4CC993EE0900}" srcOrd="1" destOrd="0" presId="urn:microsoft.com/office/officeart/2005/8/layout/process5"/>
    <dgm:cxn modelId="{43062117-1607-5641-9C5B-0D1D13F322BA}" type="presOf" srcId="{9B82F770-B314-479C-ADF4-E34F27845ED7}" destId="{F4A78131-1740-0649-9F85-D916CFE8CE9B}" srcOrd="0" destOrd="0" presId="urn:microsoft.com/office/officeart/2005/8/layout/process5"/>
    <dgm:cxn modelId="{00459418-A56A-4279-9A38-E24B167F252C}" srcId="{138724AA-7EFE-4CC7-BA23-97E0D68FBED4}" destId="{DA08ACF2-6AF2-4F42-BE28-14F121EBE45D}" srcOrd="11" destOrd="0" parTransId="{27331A46-8A48-41F3-9DE4-D32B66129B41}" sibTransId="{FB087A27-76B3-4D52-A938-78DBB1293318}"/>
    <dgm:cxn modelId="{3268F126-7DC6-5947-BE6C-AF231712911A}" type="presOf" srcId="{A6F63CF5-3206-4E0B-8754-3992440AC6E2}" destId="{97655353-0C44-2543-AB03-CB4853698B62}" srcOrd="1" destOrd="0" presId="urn:microsoft.com/office/officeart/2005/8/layout/process5"/>
    <dgm:cxn modelId="{A36C6529-7E9F-4A20-AA52-7049907FFC2D}" srcId="{138724AA-7EFE-4CC7-BA23-97E0D68FBED4}" destId="{E3FAED84-5C55-4842-BFB2-53DC93562791}" srcOrd="5" destOrd="0" parTransId="{FAF9E419-1A68-4D26-BE6E-E7080DFCC6C6}" sibTransId="{C984C3B3-568B-40A6-A640-35A8F5C1875C}"/>
    <dgm:cxn modelId="{C0724E32-9DEF-744B-9CD5-02E617353A0E}" type="presOf" srcId="{F4FAD05B-065B-40E8-AE8D-AD59B0C7B727}" destId="{0EE99064-4435-8B40-AD1E-B934281F6E4A}" srcOrd="1" destOrd="0" presId="urn:microsoft.com/office/officeart/2005/8/layout/process5"/>
    <dgm:cxn modelId="{5AEC0737-0BF4-4841-99B0-22F607264B52}" type="presOf" srcId="{DA08ACF2-6AF2-4F42-BE28-14F121EBE45D}" destId="{CB098696-C968-7443-AAE4-C9D63377BA0E}" srcOrd="0" destOrd="0" presId="urn:microsoft.com/office/officeart/2005/8/layout/process5"/>
    <dgm:cxn modelId="{7488E437-AE49-5E47-AA08-5870524F23B0}" type="presOf" srcId="{40BE34E3-3A64-4B04-8E00-9FD5323A2435}" destId="{CB22E799-DA7D-9646-AD92-F4C2D00FD342}" srcOrd="0" destOrd="0" presId="urn:microsoft.com/office/officeart/2005/8/layout/process5"/>
    <dgm:cxn modelId="{E8F1C738-CD49-4B38-886A-A6EED941BE5C}" srcId="{138724AA-7EFE-4CC7-BA23-97E0D68FBED4}" destId="{FFE7F439-CEEB-4D28-BC15-3FF2933DF26B}" srcOrd="4" destOrd="0" parTransId="{929BA81F-250E-4B7E-8D8A-594E781853A9}" sibTransId="{E71B8F48-2120-4F42-8AC2-F4688F55859B}"/>
    <dgm:cxn modelId="{0F0E903B-F9DC-4EAD-AFA6-202CF65F6AD3}" srcId="{138724AA-7EFE-4CC7-BA23-97E0D68FBED4}" destId="{2DF02279-9285-4EA1-9756-BF06D59575CA}" srcOrd="1" destOrd="0" parTransId="{1861FFAF-5F07-4A4D-9453-00C44ABE3143}" sibTransId="{A6F63CF5-3206-4E0B-8754-3992440AC6E2}"/>
    <dgm:cxn modelId="{1A10F23B-3463-DB42-97EC-67073E7CC0E5}" type="presOf" srcId="{138724AA-7EFE-4CC7-BA23-97E0D68FBED4}" destId="{5B75F5B9-1037-144C-9191-1CC1187BABF9}" srcOrd="0" destOrd="0" presId="urn:microsoft.com/office/officeart/2005/8/layout/process5"/>
    <dgm:cxn modelId="{4E84A046-59FC-FE4D-8308-D591E66245BC}" type="presOf" srcId="{608B4E65-2D0B-4B02-B22E-1C7F53B10086}" destId="{7101F3D6-1AE2-CE4F-97F2-AF80AAF0DD83}" srcOrd="0" destOrd="0" presId="urn:microsoft.com/office/officeart/2005/8/layout/process5"/>
    <dgm:cxn modelId="{8CE33A54-00E6-6645-87D6-951D04809644}" type="presOf" srcId="{2B86D5A7-8F71-43B1-BC67-0ED821544921}" destId="{0BA638EF-C05D-454B-9A62-9A10EABF94E7}" srcOrd="0" destOrd="0" presId="urn:microsoft.com/office/officeart/2005/8/layout/process5"/>
    <dgm:cxn modelId="{493C4858-2658-445A-9D02-2ADC3A5BE5CA}" srcId="{138724AA-7EFE-4CC7-BA23-97E0D68FBED4}" destId="{06785881-F365-4467-A2DA-1C04065EF088}" srcOrd="3" destOrd="0" parTransId="{04BA8CCF-EE17-4B99-BAC8-1F9024709EE2}" sibTransId="{BAFD736B-7525-4751-A4B3-E1F7B5F6A732}"/>
    <dgm:cxn modelId="{DE34625F-C4C1-1646-9CB4-E0F1B35B1786}" type="presOf" srcId="{EFAA988D-FC86-4FDF-B1B5-02B96F814B2B}" destId="{79A2CF8C-E301-4B45-A8DF-561A8811D1CA}" srcOrd="0" destOrd="0" presId="urn:microsoft.com/office/officeart/2005/8/layout/process5"/>
    <dgm:cxn modelId="{552FC260-4C85-7942-AC81-8EA8F6D82E1D}" type="presOf" srcId="{09CC938C-E457-4EF9-9388-3811AE078D60}" destId="{C5FBA660-5334-F441-B4BC-BC585BCF616C}" srcOrd="0" destOrd="0" presId="urn:microsoft.com/office/officeart/2005/8/layout/process5"/>
    <dgm:cxn modelId="{A662AA68-633B-A945-A4FF-6F1BB73F154B}" type="presOf" srcId="{E3FAED84-5C55-4842-BFB2-53DC93562791}" destId="{BB5082FC-D103-8648-B5AB-03171CC718B5}" srcOrd="0" destOrd="0" presId="urn:microsoft.com/office/officeart/2005/8/layout/process5"/>
    <dgm:cxn modelId="{B8DCB478-24AC-F14C-8CF0-26B92EEC858B}" type="presOf" srcId="{DB61B00D-704E-41B5-AB5C-206B16EF30C7}" destId="{AFDEB119-F37E-084C-B02D-44EBF5B48373}" srcOrd="0" destOrd="0" presId="urn:microsoft.com/office/officeart/2005/8/layout/process5"/>
    <dgm:cxn modelId="{3542F07F-773A-9346-91BC-3AB0715E0741}" type="presOf" srcId="{09CC938C-E457-4EF9-9388-3811AE078D60}" destId="{20F0C42B-966B-F147-8A2B-2C7DA13FB564}" srcOrd="1" destOrd="0" presId="urn:microsoft.com/office/officeart/2005/8/layout/process5"/>
    <dgm:cxn modelId="{C490AE81-60AF-B845-88C3-0E6A23EAFA65}" type="presOf" srcId="{A6F63CF5-3206-4E0B-8754-3992440AC6E2}" destId="{A837FB92-6E59-B94F-8F8E-ED56DED8D5F1}" srcOrd="0" destOrd="0" presId="urn:microsoft.com/office/officeart/2005/8/layout/process5"/>
    <dgm:cxn modelId="{F156EE81-218D-7D40-A9CC-4584CBDBE2A0}" type="presOf" srcId="{06785881-F365-4467-A2DA-1C04065EF088}" destId="{D24B450B-51F7-FE4E-B81A-D50A7F427C0D}" srcOrd="0" destOrd="0" presId="urn:microsoft.com/office/officeart/2005/8/layout/process5"/>
    <dgm:cxn modelId="{1711BA86-3844-2D4E-A828-AB0748E192A2}" type="presOf" srcId="{EDCE17E8-3B81-4F7E-B2C5-DED44CF2DE28}" destId="{450A1B08-301C-2347-A4D2-DDB202F5EA36}" srcOrd="0" destOrd="0" presId="urn:microsoft.com/office/officeart/2005/8/layout/process5"/>
    <dgm:cxn modelId="{0B2F0C8D-8BD5-454B-AC8A-3ED4089C308F}" type="presOf" srcId="{9B82F770-B314-479C-ADF4-E34F27845ED7}" destId="{66F3B3BC-43EF-E644-AAB6-B2023923CB49}" srcOrd="1" destOrd="0" presId="urn:microsoft.com/office/officeart/2005/8/layout/process5"/>
    <dgm:cxn modelId="{E15C6C90-49F1-4C67-8BB7-6B8BA2C4E292}" srcId="{138724AA-7EFE-4CC7-BA23-97E0D68FBED4}" destId="{1BF4E720-DEB2-46D6-B48E-1DD4D947480B}" srcOrd="10" destOrd="0" parTransId="{638B76B2-2AEB-4483-9BCE-E782D0D3E144}" sibTransId="{9B82F770-B314-479C-ADF4-E34F27845ED7}"/>
    <dgm:cxn modelId="{CCD2C99E-87F3-104B-A02F-F31F8322086E}" type="presOf" srcId="{F4FAD05B-065B-40E8-AE8D-AD59B0C7B727}" destId="{4C7C524F-8FA7-9649-AD18-3E8BAD31E81F}" srcOrd="0" destOrd="0" presId="urn:microsoft.com/office/officeart/2005/8/layout/process5"/>
    <dgm:cxn modelId="{96459AA0-AD94-4949-8581-470B2C87D2CD}" type="presOf" srcId="{FFE7F439-CEEB-4D28-BC15-3FF2933DF26B}" destId="{451502CF-B57C-3141-A817-24BC62F1A205}" srcOrd="0" destOrd="0" presId="urn:microsoft.com/office/officeart/2005/8/layout/process5"/>
    <dgm:cxn modelId="{DC15CEA5-42D7-A042-A05D-094939FDF668}" type="presOf" srcId="{C984C3B3-568B-40A6-A640-35A8F5C1875C}" destId="{D3F3BEBF-BC80-054B-9883-844A39F5B3C4}" srcOrd="1" destOrd="0" presId="urn:microsoft.com/office/officeart/2005/8/layout/process5"/>
    <dgm:cxn modelId="{5A14CDA6-4916-3546-9EF3-49AAA1C40702}" type="presOf" srcId="{E71B8F48-2120-4F42-8AC2-F4688F55859B}" destId="{F54C0650-AC98-C347-B470-DC40F22FDFE8}" srcOrd="0" destOrd="0" presId="urn:microsoft.com/office/officeart/2005/8/layout/process5"/>
    <dgm:cxn modelId="{52E906AB-1CBA-47CF-9CC4-988B4E06ABC2}" srcId="{138724AA-7EFE-4CC7-BA23-97E0D68FBED4}" destId="{EDCE17E8-3B81-4F7E-B2C5-DED44CF2DE28}" srcOrd="2" destOrd="0" parTransId="{DA03A01A-3BAA-4F03-B6C3-445CD89EE126}" sibTransId="{DB61B00D-704E-41B5-AB5C-206B16EF30C7}"/>
    <dgm:cxn modelId="{86316AAB-F14C-4CAC-8BD2-072E58682039}" srcId="{138724AA-7EFE-4CC7-BA23-97E0D68FBED4}" destId="{2B86D5A7-8F71-43B1-BC67-0ED821544921}" srcOrd="9" destOrd="0" parTransId="{7CBA5C6D-EA25-4820-B4F9-F708326FF0FE}" sibTransId="{FC1B7D54-2C27-4843-AE05-CACD6B7AA4B9}"/>
    <dgm:cxn modelId="{D72DDBB2-F6F3-684D-B8F9-AC70EA29BF98}" type="presOf" srcId="{E71B8F48-2120-4F42-8AC2-F4688F55859B}" destId="{EC36FA21-E1CB-7547-A0C4-3E07C956BB81}" srcOrd="1" destOrd="0" presId="urn:microsoft.com/office/officeart/2005/8/layout/process5"/>
    <dgm:cxn modelId="{D7275ABB-6FD2-D641-92E3-39A97AF09016}" type="presOf" srcId="{BAFD736B-7525-4751-A4B3-E1F7B5F6A732}" destId="{35E909C4-E796-9B4E-87C7-1C8FD38D3CEA}" srcOrd="0" destOrd="0" presId="urn:microsoft.com/office/officeart/2005/8/layout/process5"/>
    <dgm:cxn modelId="{B62BD6BC-3840-DE4C-9F23-C4F26C4C94D2}" type="presOf" srcId="{BAFD736B-7525-4751-A4B3-E1F7B5F6A732}" destId="{23345D5E-C88C-FF46-A419-614B20EBDEB2}" srcOrd="1" destOrd="0" presId="urn:microsoft.com/office/officeart/2005/8/layout/process5"/>
    <dgm:cxn modelId="{E225A2C3-43B5-8641-9C0E-C4A7D5C6D60B}" type="presOf" srcId="{FC1B7D54-2C27-4843-AE05-CACD6B7AA4B9}" destId="{9E7FED8B-3553-3142-89DB-23035CB509E8}" srcOrd="1" destOrd="0" presId="urn:microsoft.com/office/officeart/2005/8/layout/process5"/>
    <dgm:cxn modelId="{81A5FFC8-53CD-4A3F-83C3-7642FB367925}" srcId="{138724AA-7EFE-4CC7-BA23-97E0D68FBED4}" destId="{40BE34E3-3A64-4B04-8E00-9FD5323A2435}" srcOrd="8" destOrd="0" parTransId="{ECC4211B-77B1-4B95-9ACB-BF997D3D5B54}" sibTransId="{11B41931-1B9F-4317-A2A4-C5011044E198}"/>
    <dgm:cxn modelId="{62F3D8D3-BC1D-41F2-836B-A87340BE7245}" srcId="{138724AA-7EFE-4CC7-BA23-97E0D68FBED4}" destId="{EFAA988D-FC86-4FDF-B1B5-02B96F814B2B}" srcOrd="6" destOrd="0" parTransId="{80BDDE53-26F6-476B-B73F-77619F1BBDE3}" sibTransId="{F4FAD05B-065B-40E8-AE8D-AD59B0C7B727}"/>
    <dgm:cxn modelId="{733C23DF-701E-F743-A1E7-BBA4E6A3151B}" type="presOf" srcId="{1BF4E720-DEB2-46D6-B48E-1DD4D947480B}" destId="{6DAC1BEF-71C0-2F4B-9B23-40D1D5F4CE66}" srcOrd="0" destOrd="0" presId="urn:microsoft.com/office/officeart/2005/8/layout/process5"/>
    <dgm:cxn modelId="{F9A101E0-AD2A-994E-BACA-395B723F11D3}" type="presOf" srcId="{F3CC97CC-578B-496A-9321-6DA082617790}" destId="{F33EB209-1517-044C-86A7-55F57B9AFC04}" srcOrd="0" destOrd="0" presId="urn:microsoft.com/office/officeart/2005/8/layout/process5"/>
    <dgm:cxn modelId="{804136E4-5809-4110-A7D2-199EF41E45D4}" srcId="{138724AA-7EFE-4CC7-BA23-97E0D68FBED4}" destId="{F3CC97CC-578B-496A-9321-6DA082617790}" srcOrd="7" destOrd="0" parTransId="{417C72A1-07CB-4E42-ACEB-792AE17600BE}" sibTransId="{09CC938C-E457-4EF9-9388-3811AE078D60}"/>
    <dgm:cxn modelId="{95716CEE-1F16-4789-AF93-8D330DE74072}" srcId="{138724AA-7EFE-4CC7-BA23-97E0D68FBED4}" destId="{E0526DBC-C808-4AAC-A157-7D36C5DF0E5C}" srcOrd="0" destOrd="0" parTransId="{70855B2F-CB34-4ADE-B8A2-B75C27C575E1}" sibTransId="{608B4E65-2D0B-4B02-B22E-1C7F53B10086}"/>
    <dgm:cxn modelId="{99163AF4-48BB-BA4E-8385-6368FBA5B620}" type="presOf" srcId="{11B41931-1B9F-4317-A2A4-C5011044E198}" destId="{9F835C17-D1FF-5A4E-86CD-B37AE9966C83}" srcOrd="1" destOrd="0" presId="urn:microsoft.com/office/officeart/2005/8/layout/process5"/>
    <dgm:cxn modelId="{1DF3DCF9-9995-D34A-8E98-8FE11E055D1C}" type="presOf" srcId="{608B4E65-2D0B-4B02-B22E-1C7F53B10086}" destId="{F8DAA827-DF7C-DF4F-994E-4A0E0009F75B}" srcOrd="1" destOrd="0" presId="urn:microsoft.com/office/officeart/2005/8/layout/process5"/>
    <dgm:cxn modelId="{9F75ACFE-BDFF-734E-9DF0-31E5AB657E55}" type="presOf" srcId="{2DF02279-9285-4EA1-9756-BF06D59575CA}" destId="{2C7DEFF0-D94C-754C-9C46-3322B602DBA4}" srcOrd="0" destOrd="0" presId="urn:microsoft.com/office/officeart/2005/8/layout/process5"/>
    <dgm:cxn modelId="{5F6B2480-261C-B143-BD6D-072A7931A494}" type="presParOf" srcId="{5B75F5B9-1037-144C-9191-1CC1187BABF9}" destId="{FAAD057E-2FDC-B64C-9FAD-8D629A36212E}" srcOrd="0" destOrd="0" presId="urn:microsoft.com/office/officeart/2005/8/layout/process5"/>
    <dgm:cxn modelId="{3AD0298D-62FB-0347-BC8F-065BF89508BB}" type="presParOf" srcId="{5B75F5B9-1037-144C-9191-1CC1187BABF9}" destId="{7101F3D6-1AE2-CE4F-97F2-AF80AAF0DD83}" srcOrd="1" destOrd="0" presId="urn:microsoft.com/office/officeart/2005/8/layout/process5"/>
    <dgm:cxn modelId="{91C82205-B9AD-D348-B43C-EDEA2CDA5C4A}" type="presParOf" srcId="{7101F3D6-1AE2-CE4F-97F2-AF80AAF0DD83}" destId="{F8DAA827-DF7C-DF4F-994E-4A0E0009F75B}" srcOrd="0" destOrd="0" presId="urn:microsoft.com/office/officeart/2005/8/layout/process5"/>
    <dgm:cxn modelId="{9922D6BA-E27A-AD4B-8AE5-07DB42132CB3}" type="presParOf" srcId="{5B75F5B9-1037-144C-9191-1CC1187BABF9}" destId="{2C7DEFF0-D94C-754C-9C46-3322B602DBA4}" srcOrd="2" destOrd="0" presId="urn:microsoft.com/office/officeart/2005/8/layout/process5"/>
    <dgm:cxn modelId="{3BBA7011-3C27-D241-963B-D57BEE5FDA2E}" type="presParOf" srcId="{5B75F5B9-1037-144C-9191-1CC1187BABF9}" destId="{A837FB92-6E59-B94F-8F8E-ED56DED8D5F1}" srcOrd="3" destOrd="0" presId="urn:microsoft.com/office/officeart/2005/8/layout/process5"/>
    <dgm:cxn modelId="{541D3B01-E271-C64A-B028-6AE68AA8995C}" type="presParOf" srcId="{A837FB92-6E59-B94F-8F8E-ED56DED8D5F1}" destId="{97655353-0C44-2543-AB03-CB4853698B62}" srcOrd="0" destOrd="0" presId="urn:microsoft.com/office/officeart/2005/8/layout/process5"/>
    <dgm:cxn modelId="{3F15303C-197E-1342-802C-3A08F29577AE}" type="presParOf" srcId="{5B75F5B9-1037-144C-9191-1CC1187BABF9}" destId="{450A1B08-301C-2347-A4D2-DDB202F5EA36}" srcOrd="4" destOrd="0" presId="urn:microsoft.com/office/officeart/2005/8/layout/process5"/>
    <dgm:cxn modelId="{D29294C9-D065-564E-9B55-98DEBD9B81C1}" type="presParOf" srcId="{5B75F5B9-1037-144C-9191-1CC1187BABF9}" destId="{AFDEB119-F37E-084C-B02D-44EBF5B48373}" srcOrd="5" destOrd="0" presId="urn:microsoft.com/office/officeart/2005/8/layout/process5"/>
    <dgm:cxn modelId="{F32261F4-A926-664E-B486-E4A5FFE66322}" type="presParOf" srcId="{AFDEB119-F37E-084C-B02D-44EBF5B48373}" destId="{FAD9E084-0589-8447-BC2D-4CC993EE0900}" srcOrd="0" destOrd="0" presId="urn:microsoft.com/office/officeart/2005/8/layout/process5"/>
    <dgm:cxn modelId="{1A1C8BC8-678B-6542-9059-7FBDDAB13314}" type="presParOf" srcId="{5B75F5B9-1037-144C-9191-1CC1187BABF9}" destId="{D24B450B-51F7-FE4E-B81A-D50A7F427C0D}" srcOrd="6" destOrd="0" presId="urn:microsoft.com/office/officeart/2005/8/layout/process5"/>
    <dgm:cxn modelId="{BD91B444-64C2-F047-A580-84AE5000C1C6}" type="presParOf" srcId="{5B75F5B9-1037-144C-9191-1CC1187BABF9}" destId="{35E909C4-E796-9B4E-87C7-1C8FD38D3CEA}" srcOrd="7" destOrd="0" presId="urn:microsoft.com/office/officeart/2005/8/layout/process5"/>
    <dgm:cxn modelId="{A6694003-D315-274E-A6BE-03531CA9505B}" type="presParOf" srcId="{35E909C4-E796-9B4E-87C7-1C8FD38D3CEA}" destId="{23345D5E-C88C-FF46-A419-614B20EBDEB2}" srcOrd="0" destOrd="0" presId="urn:microsoft.com/office/officeart/2005/8/layout/process5"/>
    <dgm:cxn modelId="{45353283-E4E2-7A4B-807B-76C74028915E}" type="presParOf" srcId="{5B75F5B9-1037-144C-9191-1CC1187BABF9}" destId="{451502CF-B57C-3141-A817-24BC62F1A205}" srcOrd="8" destOrd="0" presId="urn:microsoft.com/office/officeart/2005/8/layout/process5"/>
    <dgm:cxn modelId="{5C4BC777-75B0-5B4A-A377-79CDE07EA56D}" type="presParOf" srcId="{5B75F5B9-1037-144C-9191-1CC1187BABF9}" destId="{F54C0650-AC98-C347-B470-DC40F22FDFE8}" srcOrd="9" destOrd="0" presId="urn:microsoft.com/office/officeart/2005/8/layout/process5"/>
    <dgm:cxn modelId="{38DC76F0-ACA5-604C-A17C-3CBCF2A392C3}" type="presParOf" srcId="{F54C0650-AC98-C347-B470-DC40F22FDFE8}" destId="{EC36FA21-E1CB-7547-A0C4-3E07C956BB81}" srcOrd="0" destOrd="0" presId="urn:microsoft.com/office/officeart/2005/8/layout/process5"/>
    <dgm:cxn modelId="{467CB333-2D2C-6E45-B241-9667BC91F159}" type="presParOf" srcId="{5B75F5B9-1037-144C-9191-1CC1187BABF9}" destId="{BB5082FC-D103-8648-B5AB-03171CC718B5}" srcOrd="10" destOrd="0" presId="urn:microsoft.com/office/officeart/2005/8/layout/process5"/>
    <dgm:cxn modelId="{A7EB8B91-9D72-2548-94D7-9A057DF21316}" type="presParOf" srcId="{5B75F5B9-1037-144C-9191-1CC1187BABF9}" destId="{7D2D481D-6A11-D841-BEF3-9547E9E09284}" srcOrd="11" destOrd="0" presId="urn:microsoft.com/office/officeart/2005/8/layout/process5"/>
    <dgm:cxn modelId="{03970138-B44C-6B40-A23C-A0B7B9C4F94B}" type="presParOf" srcId="{7D2D481D-6A11-D841-BEF3-9547E9E09284}" destId="{D3F3BEBF-BC80-054B-9883-844A39F5B3C4}" srcOrd="0" destOrd="0" presId="urn:microsoft.com/office/officeart/2005/8/layout/process5"/>
    <dgm:cxn modelId="{74C4AFBF-4557-B549-BEF4-CAE5D99FA879}" type="presParOf" srcId="{5B75F5B9-1037-144C-9191-1CC1187BABF9}" destId="{79A2CF8C-E301-4B45-A8DF-561A8811D1CA}" srcOrd="12" destOrd="0" presId="urn:microsoft.com/office/officeart/2005/8/layout/process5"/>
    <dgm:cxn modelId="{15EA0A6A-DC0A-BA4F-B69C-B68C2341B0D8}" type="presParOf" srcId="{5B75F5B9-1037-144C-9191-1CC1187BABF9}" destId="{4C7C524F-8FA7-9649-AD18-3E8BAD31E81F}" srcOrd="13" destOrd="0" presId="urn:microsoft.com/office/officeart/2005/8/layout/process5"/>
    <dgm:cxn modelId="{A7924B19-B040-804E-B8CF-F970F3230C9C}" type="presParOf" srcId="{4C7C524F-8FA7-9649-AD18-3E8BAD31E81F}" destId="{0EE99064-4435-8B40-AD1E-B934281F6E4A}" srcOrd="0" destOrd="0" presId="urn:microsoft.com/office/officeart/2005/8/layout/process5"/>
    <dgm:cxn modelId="{05CA2C96-28D2-1749-97E0-DCFAA53D3EFF}" type="presParOf" srcId="{5B75F5B9-1037-144C-9191-1CC1187BABF9}" destId="{F33EB209-1517-044C-86A7-55F57B9AFC04}" srcOrd="14" destOrd="0" presId="urn:microsoft.com/office/officeart/2005/8/layout/process5"/>
    <dgm:cxn modelId="{5EFF2913-ED78-A448-A276-A61D473A3AA4}" type="presParOf" srcId="{5B75F5B9-1037-144C-9191-1CC1187BABF9}" destId="{C5FBA660-5334-F441-B4BC-BC585BCF616C}" srcOrd="15" destOrd="0" presId="urn:microsoft.com/office/officeart/2005/8/layout/process5"/>
    <dgm:cxn modelId="{D6445748-C8AF-D642-8E47-B799E7241724}" type="presParOf" srcId="{C5FBA660-5334-F441-B4BC-BC585BCF616C}" destId="{20F0C42B-966B-F147-8A2B-2C7DA13FB564}" srcOrd="0" destOrd="0" presId="urn:microsoft.com/office/officeart/2005/8/layout/process5"/>
    <dgm:cxn modelId="{019E3DB6-E661-1A4F-AFE6-983DC04D21E1}" type="presParOf" srcId="{5B75F5B9-1037-144C-9191-1CC1187BABF9}" destId="{CB22E799-DA7D-9646-AD92-F4C2D00FD342}" srcOrd="16" destOrd="0" presId="urn:microsoft.com/office/officeart/2005/8/layout/process5"/>
    <dgm:cxn modelId="{C9EBF7D2-1B89-5F4C-9260-CC3A6D4E85E4}" type="presParOf" srcId="{5B75F5B9-1037-144C-9191-1CC1187BABF9}" destId="{9905A446-EAE9-6148-B8C5-EA226FE35327}" srcOrd="17" destOrd="0" presId="urn:microsoft.com/office/officeart/2005/8/layout/process5"/>
    <dgm:cxn modelId="{527527BA-196D-AA4A-9BEA-8D165F31BB03}" type="presParOf" srcId="{9905A446-EAE9-6148-B8C5-EA226FE35327}" destId="{9F835C17-D1FF-5A4E-86CD-B37AE9966C83}" srcOrd="0" destOrd="0" presId="urn:microsoft.com/office/officeart/2005/8/layout/process5"/>
    <dgm:cxn modelId="{9CC82B6F-35E4-9C49-8099-78BB51543279}" type="presParOf" srcId="{5B75F5B9-1037-144C-9191-1CC1187BABF9}" destId="{0BA638EF-C05D-454B-9A62-9A10EABF94E7}" srcOrd="18" destOrd="0" presId="urn:microsoft.com/office/officeart/2005/8/layout/process5"/>
    <dgm:cxn modelId="{446E78D2-8299-6843-BB61-7ED6A702D5E3}" type="presParOf" srcId="{5B75F5B9-1037-144C-9191-1CC1187BABF9}" destId="{28AEE51D-149C-4242-BE9C-F9C5B5F0A55E}" srcOrd="19" destOrd="0" presId="urn:microsoft.com/office/officeart/2005/8/layout/process5"/>
    <dgm:cxn modelId="{9729E783-0739-B64F-9D15-CDFF255688C2}" type="presParOf" srcId="{28AEE51D-149C-4242-BE9C-F9C5B5F0A55E}" destId="{9E7FED8B-3553-3142-89DB-23035CB509E8}" srcOrd="0" destOrd="0" presId="urn:microsoft.com/office/officeart/2005/8/layout/process5"/>
    <dgm:cxn modelId="{0AACEEB0-12CF-1D47-9BCE-8271198E4729}" type="presParOf" srcId="{5B75F5B9-1037-144C-9191-1CC1187BABF9}" destId="{6DAC1BEF-71C0-2F4B-9B23-40D1D5F4CE66}" srcOrd="20" destOrd="0" presId="urn:microsoft.com/office/officeart/2005/8/layout/process5"/>
    <dgm:cxn modelId="{520603B2-4AB9-5646-B794-22254A953594}" type="presParOf" srcId="{5B75F5B9-1037-144C-9191-1CC1187BABF9}" destId="{F4A78131-1740-0649-9F85-D916CFE8CE9B}" srcOrd="21" destOrd="0" presId="urn:microsoft.com/office/officeart/2005/8/layout/process5"/>
    <dgm:cxn modelId="{9812545B-1DA4-9C43-94F5-687839B29A81}" type="presParOf" srcId="{F4A78131-1740-0649-9F85-D916CFE8CE9B}" destId="{66F3B3BC-43EF-E644-AAB6-B2023923CB49}" srcOrd="0" destOrd="0" presId="urn:microsoft.com/office/officeart/2005/8/layout/process5"/>
    <dgm:cxn modelId="{49B9A15E-9100-F945-8F4F-210CC9DB80EB}" type="presParOf" srcId="{5B75F5B9-1037-144C-9191-1CC1187BABF9}" destId="{CB098696-C968-7443-AAE4-C9D63377BA0E}" srcOrd="22"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25BF2F-929B-3749-80FE-F095A6DB8077}">
      <dsp:nvSpPr>
        <dsp:cNvPr id="0" name=""/>
        <dsp:cNvSpPr/>
      </dsp:nvSpPr>
      <dsp:spPr>
        <a:xfrm>
          <a:off x="245149" y="3051"/>
          <a:ext cx="3228156" cy="19368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Dataset research of stock prices of Facebook, Amazon, Apple, Netflix, Google datasets</a:t>
          </a:r>
        </a:p>
      </dsp:txBody>
      <dsp:txXfrm>
        <a:off x="245149" y="3051"/>
        <a:ext cx="3228156" cy="1936893"/>
      </dsp:txXfrm>
    </dsp:sp>
    <dsp:sp modelId="{93AB1FD2-134C-A145-A930-DD6948FFD4D4}">
      <dsp:nvSpPr>
        <dsp:cNvPr id="0" name=""/>
        <dsp:cNvSpPr/>
      </dsp:nvSpPr>
      <dsp:spPr>
        <a:xfrm>
          <a:off x="3796121" y="3051"/>
          <a:ext cx="3228156" cy="19368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Loading of the datasets (Facebook, Apple, Amazon, Netflix, Google)</a:t>
          </a:r>
        </a:p>
      </dsp:txBody>
      <dsp:txXfrm>
        <a:off x="3796121" y="3051"/>
        <a:ext cx="3228156" cy="1936893"/>
      </dsp:txXfrm>
    </dsp:sp>
    <dsp:sp modelId="{B994A4D5-4199-9843-ADAC-4A0A33757D6B}">
      <dsp:nvSpPr>
        <dsp:cNvPr id="0" name=""/>
        <dsp:cNvSpPr/>
      </dsp:nvSpPr>
      <dsp:spPr>
        <a:xfrm>
          <a:off x="7347093" y="3051"/>
          <a:ext cx="3228156" cy="19368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Merging of the five datasets in to a final FAANG dataset</a:t>
          </a:r>
          <a:endParaRPr lang="en-US" sz="1800" kern="1200" dirty="0">
            <a:latin typeface="Times New Roman" panose="02020603050405020304" pitchFamily="18" charset="0"/>
            <a:cs typeface="Times New Roman" panose="02020603050405020304" pitchFamily="18" charset="0"/>
          </a:endParaRPr>
        </a:p>
      </dsp:txBody>
      <dsp:txXfrm>
        <a:off x="7347093" y="3051"/>
        <a:ext cx="3228156" cy="1936893"/>
      </dsp:txXfrm>
    </dsp:sp>
    <dsp:sp modelId="{875CEF77-1945-6F4E-B69A-BB1517B83FEA}">
      <dsp:nvSpPr>
        <dsp:cNvPr id="0" name=""/>
        <dsp:cNvSpPr/>
      </dsp:nvSpPr>
      <dsp:spPr>
        <a:xfrm>
          <a:off x="245149" y="2262760"/>
          <a:ext cx="3228156" cy="19368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Data pre-processing (exploring dataset, removing outliers, feature engineering, dropping variables, creating dummies, dropping missing values)</a:t>
          </a:r>
          <a:endParaRPr lang="en-US" sz="1800" kern="1200" dirty="0">
            <a:latin typeface="Times New Roman" panose="02020603050405020304" pitchFamily="18" charset="0"/>
            <a:cs typeface="Times New Roman" panose="02020603050405020304" pitchFamily="18" charset="0"/>
          </a:endParaRPr>
        </a:p>
      </dsp:txBody>
      <dsp:txXfrm>
        <a:off x="245149" y="2262760"/>
        <a:ext cx="3228156" cy="1936893"/>
      </dsp:txXfrm>
    </dsp:sp>
    <dsp:sp modelId="{C32228AF-89ED-B548-9123-9B2EA47527BE}">
      <dsp:nvSpPr>
        <dsp:cNvPr id="0" name=""/>
        <dsp:cNvSpPr/>
      </dsp:nvSpPr>
      <dsp:spPr>
        <a:xfrm>
          <a:off x="3796121" y="2262760"/>
          <a:ext cx="3228156" cy="19368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Exploratory data analysis (visualizations)</a:t>
          </a:r>
        </a:p>
      </dsp:txBody>
      <dsp:txXfrm>
        <a:off x="3796121" y="2262760"/>
        <a:ext cx="3228156" cy="1936893"/>
      </dsp:txXfrm>
    </dsp:sp>
    <dsp:sp modelId="{B0A623A7-3E1A-A040-938F-394E2C8597BF}">
      <dsp:nvSpPr>
        <dsp:cNvPr id="0" name=""/>
        <dsp:cNvSpPr/>
      </dsp:nvSpPr>
      <dsp:spPr>
        <a:xfrm>
          <a:off x="7347093" y="2262760"/>
          <a:ext cx="3228156" cy="19368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Data splitting </a:t>
          </a:r>
        </a:p>
      </dsp:txBody>
      <dsp:txXfrm>
        <a:off x="7347093" y="2262760"/>
        <a:ext cx="3228156" cy="19368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5C758-05C6-4C4C-9D09-811EF5938593}">
      <dsp:nvSpPr>
        <dsp:cNvPr id="0" name=""/>
        <dsp:cNvSpPr/>
      </dsp:nvSpPr>
      <dsp:spPr>
        <a:xfrm>
          <a:off x="392890" y="1195364"/>
          <a:ext cx="638349" cy="6383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16718E-1790-46D6-9CCD-790617FE2F06}">
      <dsp:nvSpPr>
        <dsp:cNvPr id="0" name=""/>
        <dsp:cNvSpPr/>
      </dsp:nvSpPr>
      <dsp:spPr>
        <a:xfrm>
          <a:off x="2788" y="2161175"/>
          <a:ext cx="1418554" cy="1216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Train and test split of the dataset</a:t>
          </a:r>
        </a:p>
      </dsp:txBody>
      <dsp:txXfrm>
        <a:off x="2788" y="2161175"/>
        <a:ext cx="1418554" cy="1216853"/>
      </dsp:txXfrm>
    </dsp:sp>
    <dsp:sp modelId="{A74D55E7-8FCC-48E9-BCE0-ECC689A6D7BC}">
      <dsp:nvSpPr>
        <dsp:cNvPr id="0" name=""/>
        <dsp:cNvSpPr/>
      </dsp:nvSpPr>
      <dsp:spPr>
        <a:xfrm>
          <a:off x="2059692" y="1195364"/>
          <a:ext cx="638349" cy="6383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72959F-9C72-4AA8-B553-40A0D91FCEBB}">
      <dsp:nvSpPr>
        <dsp:cNvPr id="0" name=""/>
        <dsp:cNvSpPr/>
      </dsp:nvSpPr>
      <dsp:spPr>
        <a:xfrm>
          <a:off x="1669590" y="2161175"/>
          <a:ext cx="1418554" cy="1216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Initializing and training models (linear regression,</a:t>
          </a:r>
        </a:p>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xgboosting</a:t>
          </a:r>
          <a:r>
            <a:rPr lang="en-US" sz="1800" kern="1200" dirty="0">
              <a:latin typeface="Times New Roman" panose="02020603050405020304" pitchFamily="18" charset="0"/>
              <a:cs typeface="Times New Roman" panose="02020603050405020304" pitchFamily="18" charset="0"/>
            </a:rPr>
            <a:t> regressor)</a:t>
          </a:r>
        </a:p>
      </dsp:txBody>
      <dsp:txXfrm>
        <a:off x="1669590" y="2161175"/>
        <a:ext cx="1418554" cy="1216853"/>
      </dsp:txXfrm>
    </dsp:sp>
    <dsp:sp modelId="{FB1BEF74-815C-475C-90F6-7BC98A77F035}">
      <dsp:nvSpPr>
        <dsp:cNvPr id="0" name=""/>
        <dsp:cNvSpPr/>
      </dsp:nvSpPr>
      <dsp:spPr>
        <a:xfrm>
          <a:off x="3726494" y="1195364"/>
          <a:ext cx="638349" cy="6383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88394A-B974-4371-BC8B-73E9D03511A2}">
      <dsp:nvSpPr>
        <dsp:cNvPr id="0" name=""/>
        <dsp:cNvSpPr/>
      </dsp:nvSpPr>
      <dsp:spPr>
        <a:xfrm>
          <a:off x="3336391" y="2161175"/>
          <a:ext cx="1418554" cy="1216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Predicting test data using training model</a:t>
          </a:r>
        </a:p>
      </dsp:txBody>
      <dsp:txXfrm>
        <a:off x="3336391" y="2161175"/>
        <a:ext cx="1418554" cy="1216853"/>
      </dsp:txXfrm>
    </dsp:sp>
    <dsp:sp modelId="{581F34C4-FEDD-4A3A-94CB-205CF41A7F35}">
      <dsp:nvSpPr>
        <dsp:cNvPr id="0" name=""/>
        <dsp:cNvSpPr/>
      </dsp:nvSpPr>
      <dsp:spPr>
        <a:xfrm>
          <a:off x="5393296" y="1195364"/>
          <a:ext cx="638349" cy="6383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217FC7-A27C-4287-A08F-A93B83BA9035}">
      <dsp:nvSpPr>
        <dsp:cNvPr id="0" name=""/>
        <dsp:cNvSpPr/>
      </dsp:nvSpPr>
      <dsp:spPr>
        <a:xfrm>
          <a:off x="5003193" y="2161175"/>
          <a:ext cx="1418554" cy="1216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Evaluation metrics</a:t>
          </a:r>
        </a:p>
      </dsp:txBody>
      <dsp:txXfrm>
        <a:off x="5003193" y="2161175"/>
        <a:ext cx="1418554" cy="1216853"/>
      </dsp:txXfrm>
    </dsp:sp>
    <dsp:sp modelId="{8969E3AF-B508-4CF0-9E45-EF9DCC168CF2}">
      <dsp:nvSpPr>
        <dsp:cNvPr id="0" name=""/>
        <dsp:cNvSpPr/>
      </dsp:nvSpPr>
      <dsp:spPr>
        <a:xfrm>
          <a:off x="7060097" y="1195364"/>
          <a:ext cx="638349" cy="6383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6E8060-C369-4A8D-B27A-35A762CBA1E9}">
      <dsp:nvSpPr>
        <dsp:cNvPr id="0" name=""/>
        <dsp:cNvSpPr/>
      </dsp:nvSpPr>
      <dsp:spPr>
        <a:xfrm>
          <a:off x="6669995" y="2161175"/>
          <a:ext cx="1418554" cy="1216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Loading pre-trained LLM models and tokenizers</a:t>
          </a:r>
        </a:p>
      </dsp:txBody>
      <dsp:txXfrm>
        <a:off x="6669995" y="2161175"/>
        <a:ext cx="1418554" cy="1216853"/>
      </dsp:txXfrm>
    </dsp:sp>
    <dsp:sp modelId="{6EC11071-B898-46FC-93C4-211672CB373D}">
      <dsp:nvSpPr>
        <dsp:cNvPr id="0" name=""/>
        <dsp:cNvSpPr/>
      </dsp:nvSpPr>
      <dsp:spPr>
        <a:xfrm>
          <a:off x="8726899" y="1195364"/>
          <a:ext cx="638349" cy="63834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A145D1-E010-408B-AA93-3ECDD79361D5}">
      <dsp:nvSpPr>
        <dsp:cNvPr id="0" name=""/>
        <dsp:cNvSpPr/>
      </dsp:nvSpPr>
      <dsp:spPr>
        <a:xfrm>
          <a:off x="8336797" y="2161175"/>
          <a:ext cx="1418554" cy="1216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Creating prompts for inputs using prompt engineering techniques</a:t>
          </a:r>
        </a:p>
      </dsp:txBody>
      <dsp:txXfrm>
        <a:off x="8336797" y="2161175"/>
        <a:ext cx="1418554" cy="1216853"/>
      </dsp:txXfrm>
    </dsp:sp>
    <dsp:sp modelId="{358B0F85-0D5C-48C6-AD16-3D86D02423ED}">
      <dsp:nvSpPr>
        <dsp:cNvPr id="0" name=""/>
        <dsp:cNvSpPr/>
      </dsp:nvSpPr>
      <dsp:spPr>
        <a:xfrm>
          <a:off x="10393701" y="1195364"/>
          <a:ext cx="638349" cy="63834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DFB59F-6C95-4D52-8B0A-1A316C8A09AD}">
      <dsp:nvSpPr>
        <dsp:cNvPr id="0" name=""/>
        <dsp:cNvSpPr/>
      </dsp:nvSpPr>
      <dsp:spPr>
        <a:xfrm>
          <a:off x="10003598" y="2161175"/>
          <a:ext cx="1418554" cy="1216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Generating output prompt along with predicted values for the given input prompts using trained models. </a:t>
          </a:r>
        </a:p>
      </dsp:txBody>
      <dsp:txXfrm>
        <a:off x="10003598" y="2161175"/>
        <a:ext cx="1418554" cy="1216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378F5C-E136-8849-9E44-D53F379E3953}">
      <dsp:nvSpPr>
        <dsp:cNvPr id="0" name=""/>
        <dsp:cNvSpPr/>
      </dsp:nvSpPr>
      <dsp:spPr>
        <a:xfrm>
          <a:off x="1242999" y="636"/>
          <a:ext cx="2312421" cy="1387452"/>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We have five different datasets of stock prices like Facebook, Amazon, Apple, Netflix, Google.</a:t>
          </a:r>
        </a:p>
      </dsp:txBody>
      <dsp:txXfrm>
        <a:off x="1242999" y="636"/>
        <a:ext cx="2312421" cy="1387452"/>
      </dsp:txXfrm>
    </dsp:sp>
    <dsp:sp modelId="{0A448ACC-0536-B242-8375-A6F3C6D331EF}">
      <dsp:nvSpPr>
        <dsp:cNvPr id="0" name=""/>
        <dsp:cNvSpPr/>
      </dsp:nvSpPr>
      <dsp:spPr>
        <a:xfrm>
          <a:off x="3786663" y="636"/>
          <a:ext cx="2904193" cy="1387452"/>
        </a:xfrm>
        <a:prstGeom prst="rect">
          <a:avLst/>
        </a:prstGeom>
        <a:solidFill>
          <a:schemeClr val="accent5">
            <a:hueOff val="-1126424"/>
            <a:satOff val="-2903"/>
            <a:lumOff val="-196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All five dataset has 1761 rows and 7 columns consists of fields like date, open, high, low, close, adj close and volume for each company.</a:t>
          </a:r>
        </a:p>
      </dsp:txBody>
      <dsp:txXfrm>
        <a:off x="3786663" y="636"/>
        <a:ext cx="2904193" cy="1387452"/>
      </dsp:txXfrm>
    </dsp:sp>
    <dsp:sp modelId="{29453DAF-99C4-DC42-BE03-01968286AAC9}">
      <dsp:nvSpPr>
        <dsp:cNvPr id="0" name=""/>
        <dsp:cNvSpPr/>
      </dsp:nvSpPr>
      <dsp:spPr>
        <a:xfrm>
          <a:off x="6922098" y="636"/>
          <a:ext cx="2312421" cy="1387452"/>
        </a:xfrm>
        <a:prstGeom prst="rect">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Creating company column for each dataset with its company name.</a:t>
          </a:r>
        </a:p>
      </dsp:txBody>
      <dsp:txXfrm>
        <a:off x="6922098" y="636"/>
        <a:ext cx="2312421" cy="1387452"/>
      </dsp:txXfrm>
    </dsp:sp>
    <dsp:sp modelId="{3802FBEC-B970-6145-80C7-DF8DFA8E5809}">
      <dsp:nvSpPr>
        <dsp:cNvPr id="0" name=""/>
        <dsp:cNvSpPr/>
      </dsp:nvSpPr>
      <dsp:spPr>
        <a:xfrm>
          <a:off x="1038211" y="1619331"/>
          <a:ext cx="2760476" cy="1387452"/>
        </a:xfrm>
        <a:prstGeom prst="rect">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Now merging all 5 different datasets in to one final dataset named as FAANG dataset.</a:t>
          </a:r>
        </a:p>
      </dsp:txBody>
      <dsp:txXfrm>
        <a:off x="1038211" y="1619331"/>
        <a:ext cx="2760476" cy="1387452"/>
      </dsp:txXfrm>
    </dsp:sp>
    <dsp:sp modelId="{2188605B-C75F-484E-B3BA-FE7375E3E1AC}">
      <dsp:nvSpPr>
        <dsp:cNvPr id="0" name=""/>
        <dsp:cNvSpPr/>
      </dsp:nvSpPr>
      <dsp:spPr>
        <a:xfrm>
          <a:off x="4029930" y="1619331"/>
          <a:ext cx="2312421" cy="1387452"/>
        </a:xfrm>
        <a:prstGeom prst="rect">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Exploring the dataset</a:t>
          </a:r>
        </a:p>
      </dsp:txBody>
      <dsp:txXfrm>
        <a:off x="4029930" y="1619331"/>
        <a:ext cx="2312421" cy="1387452"/>
      </dsp:txXfrm>
    </dsp:sp>
    <dsp:sp modelId="{5BF40900-B2CF-1F48-BD13-DB1163D92108}">
      <dsp:nvSpPr>
        <dsp:cNvPr id="0" name=""/>
        <dsp:cNvSpPr/>
      </dsp:nvSpPr>
      <dsp:spPr>
        <a:xfrm>
          <a:off x="6573593" y="1619331"/>
          <a:ext cx="2865714" cy="1387452"/>
        </a:xfrm>
        <a:prstGeom prst="rect">
          <a:avLst/>
        </a:prstGeom>
        <a:solidFill>
          <a:schemeClr val="accent5">
            <a:hueOff val="-5632119"/>
            <a:satOff val="-14516"/>
            <a:lumOff val="-980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Removing outliers in the volume column as identified in the box plots.</a:t>
          </a:r>
        </a:p>
      </dsp:txBody>
      <dsp:txXfrm>
        <a:off x="6573593" y="1619331"/>
        <a:ext cx="2865714" cy="1387452"/>
      </dsp:txXfrm>
    </dsp:sp>
    <dsp:sp modelId="{52A34C80-8D12-B84D-BD29-115EA59A758F}">
      <dsp:nvSpPr>
        <dsp:cNvPr id="0" name=""/>
        <dsp:cNvSpPr/>
      </dsp:nvSpPr>
      <dsp:spPr>
        <a:xfrm>
          <a:off x="3642449" y="3238026"/>
          <a:ext cx="3192621" cy="1387452"/>
        </a:xfrm>
        <a:prstGeom prst="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Performing visualizations to understand the variable distribution, counts and the correlation with respect to the target variable</a:t>
          </a:r>
        </a:p>
      </dsp:txBody>
      <dsp:txXfrm>
        <a:off x="3642449" y="3238026"/>
        <a:ext cx="3192621" cy="13874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D057E-2FDC-B64C-9FAD-8D629A36212E}">
      <dsp:nvSpPr>
        <dsp:cNvPr id="0" name=""/>
        <dsp:cNvSpPr/>
      </dsp:nvSpPr>
      <dsp:spPr>
        <a:xfrm>
          <a:off x="578666" y="2927"/>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RESEARCH OF THE DATASET</a:t>
          </a:r>
        </a:p>
      </dsp:txBody>
      <dsp:txXfrm>
        <a:off x="610292" y="34553"/>
        <a:ext cx="1736414" cy="1016548"/>
      </dsp:txXfrm>
    </dsp:sp>
    <dsp:sp modelId="{7101F3D6-1AE2-CE4F-97F2-AF80AAF0DD83}">
      <dsp:nvSpPr>
        <dsp:cNvPr id="0" name=""/>
        <dsp:cNvSpPr/>
      </dsp:nvSpPr>
      <dsp:spPr>
        <a:xfrm>
          <a:off x="2536703" y="319668"/>
          <a:ext cx="381529" cy="44631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536703" y="408931"/>
        <a:ext cx="267070" cy="267791"/>
      </dsp:txXfrm>
    </dsp:sp>
    <dsp:sp modelId="{2C7DEFF0-D94C-754C-9C46-3322B602DBA4}">
      <dsp:nvSpPr>
        <dsp:cNvPr id="0" name=""/>
        <dsp:cNvSpPr/>
      </dsp:nvSpPr>
      <dsp:spPr>
        <a:xfrm>
          <a:off x="3098199" y="2927"/>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LOADING OF THE DATASET</a:t>
          </a:r>
        </a:p>
      </dsp:txBody>
      <dsp:txXfrm>
        <a:off x="3129825" y="34553"/>
        <a:ext cx="1736414" cy="1016548"/>
      </dsp:txXfrm>
    </dsp:sp>
    <dsp:sp modelId="{A837FB92-6E59-B94F-8F8E-ED56DED8D5F1}">
      <dsp:nvSpPr>
        <dsp:cNvPr id="0" name=""/>
        <dsp:cNvSpPr/>
      </dsp:nvSpPr>
      <dsp:spPr>
        <a:xfrm>
          <a:off x="5056237" y="319668"/>
          <a:ext cx="381529" cy="44631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b="1" kern="1200"/>
        </a:p>
      </dsp:txBody>
      <dsp:txXfrm>
        <a:off x="5056237" y="408931"/>
        <a:ext cx="267070" cy="267791"/>
      </dsp:txXfrm>
    </dsp:sp>
    <dsp:sp modelId="{450A1B08-301C-2347-A4D2-DDB202F5EA36}">
      <dsp:nvSpPr>
        <dsp:cNvPr id="0" name=""/>
        <dsp:cNvSpPr/>
      </dsp:nvSpPr>
      <dsp:spPr>
        <a:xfrm>
          <a:off x="5617733" y="2927"/>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Times New Roman" panose="02020603050405020304" pitchFamily="18" charset="0"/>
              <a:ea typeface="Calibri"/>
              <a:cs typeface="Times New Roman" panose="02020603050405020304" pitchFamily="18" charset="0"/>
            </a:rPr>
            <a:t>MERGING MAIN DATASET</a:t>
          </a:r>
        </a:p>
      </dsp:txBody>
      <dsp:txXfrm>
        <a:off x="5649359" y="34553"/>
        <a:ext cx="1736414" cy="1016548"/>
      </dsp:txXfrm>
    </dsp:sp>
    <dsp:sp modelId="{AFDEB119-F37E-084C-B02D-44EBF5B48373}">
      <dsp:nvSpPr>
        <dsp:cNvPr id="0" name=""/>
        <dsp:cNvSpPr/>
      </dsp:nvSpPr>
      <dsp:spPr>
        <a:xfrm>
          <a:off x="7575770" y="319668"/>
          <a:ext cx="381529" cy="44631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575770" y="408931"/>
        <a:ext cx="267070" cy="267791"/>
      </dsp:txXfrm>
    </dsp:sp>
    <dsp:sp modelId="{D24B450B-51F7-FE4E-B81A-D50A7F427C0D}">
      <dsp:nvSpPr>
        <dsp:cNvPr id="0" name=""/>
        <dsp:cNvSpPr/>
      </dsp:nvSpPr>
      <dsp:spPr>
        <a:xfrm>
          <a:off x="8137267" y="2927"/>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Calibri"/>
              <a:cs typeface="Times New Roman" panose="02020603050405020304" pitchFamily="18" charset="0"/>
            </a:rPr>
            <a:t>DATASET PRE-PROCESSING</a:t>
          </a:r>
          <a:endParaRPr lang="en-US" sz="1400" kern="1200" dirty="0">
            <a:latin typeface="Times New Roman" panose="02020603050405020304" pitchFamily="18" charset="0"/>
            <a:cs typeface="Times New Roman" panose="02020603050405020304" pitchFamily="18" charset="0"/>
          </a:endParaRPr>
        </a:p>
      </dsp:txBody>
      <dsp:txXfrm>
        <a:off x="8168893" y="34553"/>
        <a:ext cx="1736414" cy="1016548"/>
      </dsp:txXfrm>
    </dsp:sp>
    <dsp:sp modelId="{35E909C4-E796-9B4E-87C7-1C8FD38D3CEA}">
      <dsp:nvSpPr>
        <dsp:cNvPr id="0" name=""/>
        <dsp:cNvSpPr/>
      </dsp:nvSpPr>
      <dsp:spPr>
        <a:xfrm rot="5400000">
          <a:off x="8846335" y="1208703"/>
          <a:ext cx="381529" cy="44631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8903205" y="1241097"/>
        <a:ext cx="267791" cy="267070"/>
      </dsp:txXfrm>
    </dsp:sp>
    <dsp:sp modelId="{451502CF-B57C-3141-A817-24BC62F1A205}">
      <dsp:nvSpPr>
        <dsp:cNvPr id="0" name=""/>
        <dsp:cNvSpPr/>
      </dsp:nvSpPr>
      <dsp:spPr>
        <a:xfrm>
          <a:off x="8137267" y="1802593"/>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Calibri"/>
              <a:cs typeface="Times New Roman" panose="02020603050405020304" pitchFamily="18" charset="0"/>
            </a:rPr>
            <a:t>EXPLORATORY DATA ANALYSIS</a:t>
          </a:r>
        </a:p>
      </dsp:txBody>
      <dsp:txXfrm>
        <a:off x="8168893" y="1834219"/>
        <a:ext cx="1736414" cy="1016548"/>
      </dsp:txXfrm>
    </dsp:sp>
    <dsp:sp modelId="{F54C0650-AC98-C347-B470-DC40F22FDFE8}">
      <dsp:nvSpPr>
        <dsp:cNvPr id="0" name=""/>
        <dsp:cNvSpPr/>
      </dsp:nvSpPr>
      <dsp:spPr>
        <a:xfrm rot="10800000">
          <a:off x="7597366" y="2119335"/>
          <a:ext cx="381529" cy="44631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7711825" y="2208598"/>
        <a:ext cx="267070" cy="267791"/>
      </dsp:txXfrm>
    </dsp:sp>
    <dsp:sp modelId="{BB5082FC-D103-8648-B5AB-03171CC718B5}">
      <dsp:nvSpPr>
        <dsp:cNvPr id="0" name=""/>
        <dsp:cNvSpPr/>
      </dsp:nvSpPr>
      <dsp:spPr>
        <a:xfrm>
          <a:off x="5617733" y="1802593"/>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Calibri"/>
              <a:cs typeface="Times New Roman" panose="02020603050405020304" pitchFamily="18" charset="0"/>
            </a:rPr>
            <a:t>TRAINING AND TESTING SPLIT</a:t>
          </a:r>
          <a:endParaRPr lang="en-US" sz="1400" kern="1200" dirty="0">
            <a:latin typeface="Times New Roman" panose="02020603050405020304" pitchFamily="18" charset="0"/>
            <a:cs typeface="Times New Roman" panose="02020603050405020304" pitchFamily="18" charset="0"/>
          </a:endParaRPr>
        </a:p>
      </dsp:txBody>
      <dsp:txXfrm>
        <a:off x="5649359" y="1834219"/>
        <a:ext cx="1736414" cy="1016548"/>
      </dsp:txXfrm>
    </dsp:sp>
    <dsp:sp modelId="{7D2D481D-6A11-D841-BEF3-9547E9E09284}">
      <dsp:nvSpPr>
        <dsp:cNvPr id="0" name=""/>
        <dsp:cNvSpPr/>
      </dsp:nvSpPr>
      <dsp:spPr>
        <a:xfrm rot="10800000">
          <a:off x="5077833" y="2119335"/>
          <a:ext cx="381529" cy="44631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5192292" y="2208598"/>
        <a:ext cx="267070" cy="267791"/>
      </dsp:txXfrm>
    </dsp:sp>
    <dsp:sp modelId="{79A2CF8C-E301-4B45-A8DF-561A8811D1CA}">
      <dsp:nvSpPr>
        <dsp:cNvPr id="0" name=""/>
        <dsp:cNvSpPr/>
      </dsp:nvSpPr>
      <dsp:spPr>
        <a:xfrm>
          <a:off x="3098199" y="1802593"/>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Calibri"/>
              <a:cs typeface="Times New Roman" panose="02020603050405020304" pitchFamily="18" charset="0"/>
            </a:rPr>
            <a:t>LOADING AND TRAINING MACHINE LEARNING MODELS</a:t>
          </a:r>
        </a:p>
      </dsp:txBody>
      <dsp:txXfrm>
        <a:off x="3129825" y="1834219"/>
        <a:ext cx="1736414" cy="1016548"/>
      </dsp:txXfrm>
    </dsp:sp>
    <dsp:sp modelId="{4C7C524F-8FA7-9649-AD18-3E8BAD31E81F}">
      <dsp:nvSpPr>
        <dsp:cNvPr id="0" name=""/>
        <dsp:cNvSpPr/>
      </dsp:nvSpPr>
      <dsp:spPr>
        <a:xfrm rot="10800000">
          <a:off x="2558299" y="2119335"/>
          <a:ext cx="381529" cy="44631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672758" y="2208598"/>
        <a:ext cx="267070" cy="267791"/>
      </dsp:txXfrm>
    </dsp:sp>
    <dsp:sp modelId="{F33EB209-1517-044C-86A7-55F57B9AFC04}">
      <dsp:nvSpPr>
        <dsp:cNvPr id="0" name=""/>
        <dsp:cNvSpPr/>
      </dsp:nvSpPr>
      <dsp:spPr>
        <a:xfrm>
          <a:off x="578666" y="1802593"/>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Calibri"/>
              <a:cs typeface="Times New Roman" panose="02020603050405020304" pitchFamily="18" charset="0"/>
            </a:rPr>
            <a:t>EVALUATION METRICS</a:t>
          </a:r>
          <a:endParaRPr lang="en-US" sz="1400" kern="1200" dirty="0">
            <a:latin typeface="Times New Roman" panose="02020603050405020304" pitchFamily="18" charset="0"/>
            <a:cs typeface="Times New Roman" panose="02020603050405020304" pitchFamily="18" charset="0"/>
          </a:endParaRPr>
        </a:p>
      </dsp:txBody>
      <dsp:txXfrm>
        <a:off x="610292" y="1834219"/>
        <a:ext cx="1736414" cy="1016548"/>
      </dsp:txXfrm>
    </dsp:sp>
    <dsp:sp modelId="{C5FBA660-5334-F441-B4BC-BC585BCF616C}">
      <dsp:nvSpPr>
        <dsp:cNvPr id="0" name=""/>
        <dsp:cNvSpPr/>
      </dsp:nvSpPr>
      <dsp:spPr>
        <a:xfrm rot="5400000">
          <a:off x="1287734" y="3008370"/>
          <a:ext cx="381529" cy="44631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344604" y="3040764"/>
        <a:ext cx="267791" cy="267070"/>
      </dsp:txXfrm>
    </dsp:sp>
    <dsp:sp modelId="{CB22E799-DA7D-9646-AD92-F4C2D00FD342}">
      <dsp:nvSpPr>
        <dsp:cNvPr id="0" name=""/>
        <dsp:cNvSpPr/>
      </dsp:nvSpPr>
      <dsp:spPr>
        <a:xfrm>
          <a:off x="578666" y="3602260"/>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Calibri"/>
              <a:cs typeface="Times New Roman" panose="02020603050405020304" pitchFamily="18" charset="0"/>
            </a:rPr>
            <a:t>LOADING AND SAVING LLM MODEL</a:t>
          </a:r>
        </a:p>
      </dsp:txBody>
      <dsp:txXfrm>
        <a:off x="610292" y="3633886"/>
        <a:ext cx="1736414" cy="1016548"/>
      </dsp:txXfrm>
    </dsp:sp>
    <dsp:sp modelId="{9905A446-EAE9-6148-B8C5-EA226FE35327}">
      <dsp:nvSpPr>
        <dsp:cNvPr id="0" name=""/>
        <dsp:cNvSpPr/>
      </dsp:nvSpPr>
      <dsp:spPr>
        <a:xfrm>
          <a:off x="2536703" y="3919002"/>
          <a:ext cx="381529" cy="44631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536703" y="4008265"/>
        <a:ext cx="267070" cy="267791"/>
      </dsp:txXfrm>
    </dsp:sp>
    <dsp:sp modelId="{0BA638EF-C05D-454B-9A62-9A10EABF94E7}">
      <dsp:nvSpPr>
        <dsp:cNvPr id="0" name=""/>
        <dsp:cNvSpPr/>
      </dsp:nvSpPr>
      <dsp:spPr>
        <a:xfrm>
          <a:off x="3098199" y="3602260"/>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Calibri"/>
              <a:cs typeface="Times New Roman" panose="02020603050405020304" pitchFamily="18" charset="0"/>
            </a:rPr>
            <a:t>CREATING PROMPTS</a:t>
          </a:r>
          <a:endParaRPr lang="en-US" sz="1400" kern="1200" dirty="0">
            <a:latin typeface="Times New Roman" panose="02020603050405020304" pitchFamily="18" charset="0"/>
            <a:cs typeface="Times New Roman" panose="02020603050405020304" pitchFamily="18" charset="0"/>
          </a:endParaRPr>
        </a:p>
      </dsp:txBody>
      <dsp:txXfrm>
        <a:off x="3129825" y="3633886"/>
        <a:ext cx="1736414" cy="1016548"/>
      </dsp:txXfrm>
    </dsp:sp>
    <dsp:sp modelId="{28AEE51D-149C-4242-BE9C-F9C5B5F0A55E}">
      <dsp:nvSpPr>
        <dsp:cNvPr id="0" name=""/>
        <dsp:cNvSpPr/>
      </dsp:nvSpPr>
      <dsp:spPr>
        <a:xfrm>
          <a:off x="5056237" y="3919002"/>
          <a:ext cx="381529" cy="44631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056237" y="4008265"/>
        <a:ext cx="267070" cy="267791"/>
      </dsp:txXfrm>
    </dsp:sp>
    <dsp:sp modelId="{6DAC1BEF-71C0-2F4B-9B23-40D1D5F4CE66}">
      <dsp:nvSpPr>
        <dsp:cNvPr id="0" name=""/>
        <dsp:cNvSpPr/>
      </dsp:nvSpPr>
      <dsp:spPr>
        <a:xfrm>
          <a:off x="5617733" y="3602260"/>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Times New Roman" panose="02020603050405020304" pitchFamily="18" charset="0"/>
              <a:cs typeface="Times New Roman" panose="02020603050405020304" pitchFamily="18" charset="0"/>
            </a:rPr>
            <a:t>LOADING LLM MODEL WITH PROMPTS AND PROVIDING THE TUNED MODEL</a:t>
          </a:r>
          <a:r>
            <a:rPr lang="en-US" sz="1300" kern="1200" dirty="0">
              <a:latin typeface="Times New Roman" panose="02020603050405020304" pitchFamily="18" charset="0"/>
              <a:ea typeface="Calibri Light"/>
              <a:cs typeface="Times New Roman" panose="02020603050405020304" pitchFamily="18" charset="0"/>
            </a:rPr>
            <a:t> FOR PREDICTION</a:t>
          </a:r>
          <a:endParaRPr lang="en-US" sz="1300" kern="1200" dirty="0">
            <a:latin typeface="Times New Roman" panose="02020603050405020304" pitchFamily="18" charset="0"/>
            <a:ea typeface="Calibri"/>
            <a:cs typeface="Times New Roman" panose="02020603050405020304" pitchFamily="18" charset="0"/>
          </a:endParaRPr>
        </a:p>
      </dsp:txBody>
      <dsp:txXfrm>
        <a:off x="5649359" y="3633886"/>
        <a:ext cx="1736414" cy="1016548"/>
      </dsp:txXfrm>
    </dsp:sp>
    <dsp:sp modelId="{F4A78131-1740-0649-9F85-D916CFE8CE9B}">
      <dsp:nvSpPr>
        <dsp:cNvPr id="0" name=""/>
        <dsp:cNvSpPr/>
      </dsp:nvSpPr>
      <dsp:spPr>
        <a:xfrm>
          <a:off x="7575770" y="3919002"/>
          <a:ext cx="381529" cy="446317"/>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575770" y="4008265"/>
        <a:ext cx="267070" cy="267791"/>
      </dsp:txXfrm>
    </dsp:sp>
    <dsp:sp modelId="{CB098696-C968-7443-AAE4-C9D63377BA0E}">
      <dsp:nvSpPr>
        <dsp:cNvPr id="0" name=""/>
        <dsp:cNvSpPr/>
      </dsp:nvSpPr>
      <dsp:spPr>
        <a:xfrm>
          <a:off x="8137267" y="3602260"/>
          <a:ext cx="1799666" cy="107980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WITH THE PREDICTED MODEL TO SHOW THE </a:t>
          </a:r>
          <a:r>
            <a:rPr lang="en-US" sz="1300" kern="1200" dirty="0">
              <a:latin typeface="Times New Roman" panose="02020603050405020304" pitchFamily="18" charset="0"/>
              <a:cs typeface="Times New Roman" panose="02020603050405020304" pitchFamily="18" charset="0"/>
            </a:rPr>
            <a:t>OUTPUT</a:t>
          </a:r>
          <a:r>
            <a:rPr lang="en-US" sz="1200" kern="1200" dirty="0">
              <a:latin typeface="Times New Roman" panose="02020603050405020304" pitchFamily="18" charset="0"/>
              <a:cs typeface="Times New Roman" panose="02020603050405020304" pitchFamily="18" charset="0"/>
            </a:rPr>
            <a:t> PROMPT ALONG WITH THE PREDICTED OUTPUT.</a:t>
          </a:r>
        </a:p>
      </dsp:txBody>
      <dsp:txXfrm>
        <a:off x="8168893" y="3633886"/>
        <a:ext cx="1736414" cy="101654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9F0A63-798F-4220-BDF6-4F2A310BE513}" type="datetimeFigureOut">
              <a:rPr lang="en-US" smtClean="0"/>
              <a:t>12/3/23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21ACC4-E66A-45E9-847A-A5289B8226FE}" type="slidenum">
              <a:rPr lang="en-US" smtClean="0"/>
              <a:t>‹#›</a:t>
            </a:fld>
            <a:endParaRPr lang="en-US"/>
          </a:p>
        </p:txBody>
      </p:sp>
    </p:spTree>
    <p:extLst>
      <p:ext uri="{BB962C8B-B14F-4D97-AF65-F5344CB8AC3E}">
        <p14:creationId xmlns:p14="http://schemas.microsoft.com/office/powerpoint/2010/main" val="3863053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B274-ECD9-6844-9790-21A98E226B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71F342-481B-6046-AC35-EAEC748157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B2C935-632D-5245-A926-94951C6CF1AC}"/>
              </a:ext>
            </a:extLst>
          </p:cNvPr>
          <p:cNvSpPr>
            <a:spLocks noGrp="1"/>
          </p:cNvSpPr>
          <p:nvPr>
            <p:ph type="dt" sz="half" idx="10"/>
          </p:nvPr>
        </p:nvSpPr>
        <p:spPr/>
        <p:txBody>
          <a:bodyPr/>
          <a:lstStyle/>
          <a:p>
            <a:fld id="{3A7DEE86-343E-4E52-A9F2-5D2AFC375F8E}" type="datetime1">
              <a:rPr lang="en-US" smtClean="0"/>
              <a:t>12/3/23</a:t>
            </a:fld>
            <a:endParaRPr lang="en-US"/>
          </a:p>
        </p:txBody>
      </p:sp>
      <p:sp>
        <p:nvSpPr>
          <p:cNvPr id="5" name="Footer Placeholder 4">
            <a:extLst>
              <a:ext uri="{FF2B5EF4-FFF2-40B4-BE49-F238E27FC236}">
                <a16:creationId xmlns:a16="http://schemas.microsoft.com/office/drawing/2014/main" id="{DEFE5520-4DEB-FD4B-9F22-EB7C51525F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256D7-680F-CB4B-B10E-1D6FFA76A373}"/>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353650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FA28-CC45-F14D-ADC5-88A589FABF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B90E-8EE2-7442-BE25-64F438EED9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90B67D-8C42-0146-A757-97FBF60C0D1E}"/>
              </a:ext>
            </a:extLst>
          </p:cNvPr>
          <p:cNvSpPr>
            <a:spLocks noGrp="1"/>
          </p:cNvSpPr>
          <p:nvPr>
            <p:ph type="dt" sz="half" idx="10"/>
          </p:nvPr>
        </p:nvSpPr>
        <p:spPr/>
        <p:txBody>
          <a:bodyPr/>
          <a:lstStyle/>
          <a:p>
            <a:fld id="{FDEFCB42-DC1C-4C4F-8BF5-58C19F445211}" type="datetime1">
              <a:rPr lang="en-US" smtClean="0"/>
              <a:t>12/3/23</a:t>
            </a:fld>
            <a:endParaRPr lang="en-US"/>
          </a:p>
        </p:txBody>
      </p:sp>
      <p:sp>
        <p:nvSpPr>
          <p:cNvPr id="5" name="Footer Placeholder 4">
            <a:extLst>
              <a:ext uri="{FF2B5EF4-FFF2-40B4-BE49-F238E27FC236}">
                <a16:creationId xmlns:a16="http://schemas.microsoft.com/office/drawing/2014/main" id="{D18E126A-6778-D041-A7E0-9E73492BF2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0A5F1-74BE-7F4C-BAE9-5E0A21738CEA}"/>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776973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230DE2-B4E8-9542-A63A-021B233376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5F23E2-9DA6-7745-8D21-1B636935695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D683C-E1FF-4F43-8D98-C271E6D7395A}"/>
              </a:ext>
            </a:extLst>
          </p:cNvPr>
          <p:cNvSpPr>
            <a:spLocks noGrp="1"/>
          </p:cNvSpPr>
          <p:nvPr>
            <p:ph type="dt" sz="half" idx="10"/>
          </p:nvPr>
        </p:nvSpPr>
        <p:spPr/>
        <p:txBody>
          <a:bodyPr/>
          <a:lstStyle/>
          <a:p>
            <a:fld id="{77B87E0D-AFDA-459C-902A-77C930534CBF}" type="datetime1">
              <a:rPr lang="en-US" smtClean="0"/>
              <a:t>12/3/23</a:t>
            </a:fld>
            <a:endParaRPr lang="en-US"/>
          </a:p>
        </p:txBody>
      </p:sp>
      <p:sp>
        <p:nvSpPr>
          <p:cNvPr id="5" name="Footer Placeholder 4">
            <a:extLst>
              <a:ext uri="{FF2B5EF4-FFF2-40B4-BE49-F238E27FC236}">
                <a16:creationId xmlns:a16="http://schemas.microsoft.com/office/drawing/2014/main" id="{F640DC9B-8287-2E43-BFC8-208D4D3CB8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2AD24-758C-044A-BF6A-2B1330BB7B59}"/>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4024095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CC353-9FBE-5141-8529-377FCB0DA5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D30843-08AB-CC45-97F8-99A8E27BA1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64518-F3DB-A744-B69B-BF882A572A17}"/>
              </a:ext>
            </a:extLst>
          </p:cNvPr>
          <p:cNvSpPr>
            <a:spLocks noGrp="1"/>
          </p:cNvSpPr>
          <p:nvPr>
            <p:ph type="dt" sz="half" idx="10"/>
          </p:nvPr>
        </p:nvSpPr>
        <p:spPr/>
        <p:txBody>
          <a:bodyPr/>
          <a:lstStyle/>
          <a:p>
            <a:fld id="{B30C5F76-5E10-4AEF-869E-0247C6F0D1CC}" type="datetime1">
              <a:rPr lang="en-US" smtClean="0"/>
              <a:t>12/3/23</a:t>
            </a:fld>
            <a:endParaRPr lang="en-US"/>
          </a:p>
        </p:txBody>
      </p:sp>
      <p:sp>
        <p:nvSpPr>
          <p:cNvPr id="5" name="Footer Placeholder 4">
            <a:extLst>
              <a:ext uri="{FF2B5EF4-FFF2-40B4-BE49-F238E27FC236}">
                <a16:creationId xmlns:a16="http://schemas.microsoft.com/office/drawing/2014/main" id="{0DFA3B07-70E9-4A47-97A0-383E69C07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EBA83-4E92-6144-A2C2-531FEF5981F2}"/>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71630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DF050-A008-D041-8679-9B7B4AD0D0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7D1FC5-B68F-274C-BB41-EE6FC34654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6407DBC-D1BC-924F-AB42-F07F6E6CFC79}"/>
              </a:ext>
            </a:extLst>
          </p:cNvPr>
          <p:cNvSpPr>
            <a:spLocks noGrp="1"/>
          </p:cNvSpPr>
          <p:nvPr>
            <p:ph type="dt" sz="half" idx="10"/>
          </p:nvPr>
        </p:nvSpPr>
        <p:spPr/>
        <p:txBody>
          <a:bodyPr/>
          <a:lstStyle/>
          <a:p>
            <a:fld id="{6257F169-01A6-4B1E-A47F-4A7155CB8565}" type="datetime1">
              <a:rPr lang="en-US" smtClean="0"/>
              <a:t>12/3/23</a:t>
            </a:fld>
            <a:endParaRPr lang="en-US"/>
          </a:p>
        </p:txBody>
      </p:sp>
      <p:sp>
        <p:nvSpPr>
          <p:cNvPr id="5" name="Footer Placeholder 4">
            <a:extLst>
              <a:ext uri="{FF2B5EF4-FFF2-40B4-BE49-F238E27FC236}">
                <a16:creationId xmlns:a16="http://schemas.microsoft.com/office/drawing/2014/main" id="{29F9AC5E-374F-1045-8258-855EA19F1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85D3C0-ECB7-4049-B237-A50B432E0FED}"/>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759235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A6DFC-FC76-AA41-A84C-F496755B56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AD9D3A-21F0-4E40-8FC1-D9528CD437C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B1EB2C-1ECD-F74F-82EE-AE5338B309F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DE6951-1B67-AD49-8D4D-58FF99B60470}"/>
              </a:ext>
            </a:extLst>
          </p:cNvPr>
          <p:cNvSpPr>
            <a:spLocks noGrp="1"/>
          </p:cNvSpPr>
          <p:nvPr>
            <p:ph type="dt" sz="half" idx="10"/>
          </p:nvPr>
        </p:nvSpPr>
        <p:spPr/>
        <p:txBody>
          <a:bodyPr/>
          <a:lstStyle/>
          <a:p>
            <a:fld id="{84C5E048-CB7C-4B00-84F5-39B102FE9781}" type="datetime1">
              <a:rPr lang="en-US" smtClean="0"/>
              <a:t>12/3/23</a:t>
            </a:fld>
            <a:endParaRPr lang="en-US"/>
          </a:p>
        </p:txBody>
      </p:sp>
      <p:sp>
        <p:nvSpPr>
          <p:cNvPr id="6" name="Footer Placeholder 5">
            <a:extLst>
              <a:ext uri="{FF2B5EF4-FFF2-40B4-BE49-F238E27FC236}">
                <a16:creationId xmlns:a16="http://schemas.microsoft.com/office/drawing/2014/main" id="{3563D3E7-3115-F249-8615-5BB380A369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38C44-679D-054B-A50A-A5F49A6CCFA6}"/>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220618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8597-00D1-9C45-A992-045A3BCF3F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D7F22F-BAD6-CA47-956E-3FEB21FD8C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FF811C0-F7D6-D04A-8F95-C9184FC81A4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E68642-809B-9844-B0DC-46C9DDE0D5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F5D80E5-D2D5-4947-934C-B181284E3B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13D0AF-54FC-304C-8CDD-8D6A25A1A156}"/>
              </a:ext>
            </a:extLst>
          </p:cNvPr>
          <p:cNvSpPr>
            <a:spLocks noGrp="1"/>
          </p:cNvSpPr>
          <p:nvPr>
            <p:ph type="dt" sz="half" idx="10"/>
          </p:nvPr>
        </p:nvSpPr>
        <p:spPr/>
        <p:txBody>
          <a:bodyPr/>
          <a:lstStyle/>
          <a:p>
            <a:fld id="{5F5A94CA-0C3F-4F76-B54A-E9C7F5256EFE}" type="datetime1">
              <a:rPr lang="en-US" smtClean="0"/>
              <a:t>12/3/23</a:t>
            </a:fld>
            <a:endParaRPr lang="en-US"/>
          </a:p>
        </p:txBody>
      </p:sp>
      <p:sp>
        <p:nvSpPr>
          <p:cNvPr id="8" name="Footer Placeholder 7">
            <a:extLst>
              <a:ext uri="{FF2B5EF4-FFF2-40B4-BE49-F238E27FC236}">
                <a16:creationId xmlns:a16="http://schemas.microsoft.com/office/drawing/2014/main" id="{FF9F3680-FC12-0948-B162-CF43770055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F586D9-BFB2-DB4B-B83A-08B319119852}"/>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980404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6FD0-4A21-B64D-8605-6DFE78A653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34D0E3-11DA-8245-88F0-87AC3D4CDA79}"/>
              </a:ext>
            </a:extLst>
          </p:cNvPr>
          <p:cNvSpPr>
            <a:spLocks noGrp="1"/>
          </p:cNvSpPr>
          <p:nvPr>
            <p:ph type="dt" sz="half" idx="10"/>
          </p:nvPr>
        </p:nvSpPr>
        <p:spPr/>
        <p:txBody>
          <a:bodyPr/>
          <a:lstStyle/>
          <a:p>
            <a:fld id="{CD742E04-E4B5-4DFB-A5EF-8521A604DB1B}" type="datetime1">
              <a:rPr lang="en-US" smtClean="0"/>
              <a:t>12/3/23</a:t>
            </a:fld>
            <a:endParaRPr lang="en-US"/>
          </a:p>
        </p:txBody>
      </p:sp>
      <p:sp>
        <p:nvSpPr>
          <p:cNvPr id="4" name="Footer Placeholder 3">
            <a:extLst>
              <a:ext uri="{FF2B5EF4-FFF2-40B4-BE49-F238E27FC236}">
                <a16:creationId xmlns:a16="http://schemas.microsoft.com/office/drawing/2014/main" id="{E7F587B2-78B8-D540-ADCF-B3B99F7E5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52A16A-DDA8-124B-9300-37B5CE13AC1C}"/>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124108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E55749-D3F6-5B40-B60A-AD6835E75C79}"/>
              </a:ext>
            </a:extLst>
          </p:cNvPr>
          <p:cNvSpPr>
            <a:spLocks noGrp="1"/>
          </p:cNvSpPr>
          <p:nvPr>
            <p:ph type="dt" sz="half" idx="10"/>
          </p:nvPr>
        </p:nvSpPr>
        <p:spPr/>
        <p:txBody>
          <a:bodyPr/>
          <a:lstStyle/>
          <a:p>
            <a:fld id="{1203E67E-64DB-4E54-A06D-62800F9BC7D1}" type="datetime1">
              <a:rPr lang="en-US" smtClean="0"/>
              <a:t>12/3/23</a:t>
            </a:fld>
            <a:endParaRPr lang="en-US"/>
          </a:p>
        </p:txBody>
      </p:sp>
      <p:sp>
        <p:nvSpPr>
          <p:cNvPr id="3" name="Footer Placeholder 2">
            <a:extLst>
              <a:ext uri="{FF2B5EF4-FFF2-40B4-BE49-F238E27FC236}">
                <a16:creationId xmlns:a16="http://schemas.microsoft.com/office/drawing/2014/main" id="{74328217-89D3-A345-901C-432A3E87EC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DD66D9-C338-AE44-BBDD-60CB783A1D72}"/>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3584648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F945-51BE-8E41-A001-8556328E04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D31D16-F809-694B-8A56-EE18EDD3D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6FB139-7CE6-4D46-9C0F-158A6D60C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1B1C3C-1F82-DD4C-AC61-765315FA2AEC}"/>
              </a:ext>
            </a:extLst>
          </p:cNvPr>
          <p:cNvSpPr>
            <a:spLocks noGrp="1"/>
          </p:cNvSpPr>
          <p:nvPr>
            <p:ph type="dt" sz="half" idx="10"/>
          </p:nvPr>
        </p:nvSpPr>
        <p:spPr/>
        <p:txBody>
          <a:bodyPr/>
          <a:lstStyle/>
          <a:p>
            <a:fld id="{E7729154-5495-40C2-8C85-6AB210CA44DA}" type="datetime1">
              <a:rPr lang="en-US" smtClean="0"/>
              <a:t>12/3/23</a:t>
            </a:fld>
            <a:endParaRPr lang="en-US"/>
          </a:p>
        </p:txBody>
      </p:sp>
      <p:sp>
        <p:nvSpPr>
          <p:cNvPr id="6" name="Footer Placeholder 5">
            <a:extLst>
              <a:ext uri="{FF2B5EF4-FFF2-40B4-BE49-F238E27FC236}">
                <a16:creationId xmlns:a16="http://schemas.microsoft.com/office/drawing/2014/main" id="{E3865035-F317-3C4F-BE6B-DBA53E9FFB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6CEF8A-E308-904B-8554-2B093BAF3C44}"/>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3870906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1AD82-5A17-3442-A391-EAC94984A3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951955-18A8-AC41-94B9-B2603FDF84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884506-8CF4-5B4E-B0B3-3B52DDCB0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D8C3ED-FF8B-274F-9D47-0425A93E8797}"/>
              </a:ext>
            </a:extLst>
          </p:cNvPr>
          <p:cNvSpPr>
            <a:spLocks noGrp="1"/>
          </p:cNvSpPr>
          <p:nvPr>
            <p:ph type="dt" sz="half" idx="10"/>
          </p:nvPr>
        </p:nvSpPr>
        <p:spPr/>
        <p:txBody>
          <a:bodyPr/>
          <a:lstStyle/>
          <a:p>
            <a:fld id="{42467C89-03EF-4D28-9729-C96E9EEC51ED}" type="datetime1">
              <a:rPr lang="en-US" smtClean="0"/>
              <a:t>12/3/23</a:t>
            </a:fld>
            <a:endParaRPr lang="en-US"/>
          </a:p>
        </p:txBody>
      </p:sp>
      <p:sp>
        <p:nvSpPr>
          <p:cNvPr id="6" name="Footer Placeholder 5">
            <a:extLst>
              <a:ext uri="{FF2B5EF4-FFF2-40B4-BE49-F238E27FC236}">
                <a16:creationId xmlns:a16="http://schemas.microsoft.com/office/drawing/2014/main" id="{5CF9DCA7-07CA-7B42-989B-53A2AA2655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3F7C12-4324-B949-8183-E9B72EA48744}"/>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1281941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732FA-7F9B-6447-A218-D2AAD07F08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FBFB8C-7133-5948-A11E-0C2B393FA7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88C691-56B7-4549-B5F1-C735DF3E2A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92BCB-8B05-4411-A8CB-9FBE5DB08B39}" type="datetime1">
              <a:rPr lang="en-US" smtClean="0"/>
              <a:t>12/3/23</a:t>
            </a:fld>
            <a:endParaRPr lang="en-US"/>
          </a:p>
        </p:txBody>
      </p:sp>
      <p:sp>
        <p:nvSpPr>
          <p:cNvPr id="5" name="Footer Placeholder 4">
            <a:extLst>
              <a:ext uri="{FF2B5EF4-FFF2-40B4-BE49-F238E27FC236}">
                <a16:creationId xmlns:a16="http://schemas.microsoft.com/office/drawing/2014/main" id="{340FC477-BFEF-6A40-8A64-F22652C6F8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3B950F-F683-5649-A761-C180536A30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60F34E-4A79-A240-AEA8-3E29BB228B1B}" type="slidenum">
              <a:rPr lang="en-US" smtClean="0"/>
              <a:t>‹#›</a:t>
            </a:fld>
            <a:endParaRPr lang="en-US"/>
          </a:p>
        </p:txBody>
      </p:sp>
    </p:spTree>
    <p:extLst>
      <p:ext uri="{BB962C8B-B14F-4D97-AF65-F5344CB8AC3E}">
        <p14:creationId xmlns:p14="http://schemas.microsoft.com/office/powerpoint/2010/main" val="789863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emf"/><Relationship Id="rId7" Type="http://schemas.openxmlformats.org/officeDocument/2006/relationships/diagramQuickStyle" Target="../diagrams/quickStyle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5.emf"/><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emf"/><Relationship Id="rId7"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4.emf"/><Relationship Id="rId7" Type="http://schemas.openxmlformats.org/officeDocument/2006/relationships/diagramQuickStyle" Target="../diagrams/quickStyle4.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5.emf"/><Relationship Id="rId9" Type="http://schemas.microsoft.com/office/2007/relationships/diagramDrawing" Target="../diagrams/drawing4.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5.emf"/></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5.emf"/></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emf"/><Relationship Id="rId7"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5.emf"/><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emf"/></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5.emf"/></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emf"/><Relationship Id="rId4" Type="http://schemas.openxmlformats.org/officeDocument/2006/relationships/image" Target="../media/image5.emf"/></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emf"/><Relationship Id="rId7" Type="http://schemas.openxmlformats.org/officeDocument/2006/relationships/diagramQuickStyle" Target="../diagrams/quickStyle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emf"/><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emf"/><Relationship Id="rId7" Type="http://schemas.openxmlformats.org/officeDocument/2006/relationships/diagramQuickStyle" Target="../diagrams/quickStyle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5.emf"/><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lightning going down&#10;&#10;Description automatically generated with medium confidence">
            <a:extLst>
              <a:ext uri="{FF2B5EF4-FFF2-40B4-BE49-F238E27FC236}">
                <a16:creationId xmlns:a16="http://schemas.microsoft.com/office/drawing/2014/main" id="{95CD6CE6-D5AC-7E7D-C161-7AF1ACED5945}"/>
              </a:ext>
            </a:extLst>
          </p:cNvPr>
          <p:cNvPicPr>
            <a:picLocks noChangeAspect="1"/>
          </p:cNvPicPr>
          <p:nvPr/>
        </p:nvPicPr>
        <p:blipFill rotWithShape="1">
          <a:blip r:embed="rId2">
            <a:alphaModFix amt="35000"/>
          </a:blip>
          <a:srcRect l="21484" r="4738"/>
          <a:stretch/>
        </p:blipFill>
        <p:spPr>
          <a:xfrm>
            <a:off x="0" y="1282"/>
            <a:ext cx="12191980" cy="6856718"/>
          </a:xfrm>
          <a:prstGeom prst="rect">
            <a:avLst/>
          </a:prstGeom>
        </p:spPr>
      </p:pic>
      <p:sp>
        <p:nvSpPr>
          <p:cNvPr id="4" name="Slide Number Placeholder 3">
            <a:extLst>
              <a:ext uri="{FF2B5EF4-FFF2-40B4-BE49-F238E27FC236}">
                <a16:creationId xmlns:a16="http://schemas.microsoft.com/office/drawing/2014/main" id="{BE3DAFEB-8FBE-A3F6-BD31-55A22F615BBC}"/>
              </a:ext>
            </a:extLst>
          </p:cNvPr>
          <p:cNvSpPr>
            <a:spLocks noGrp="1"/>
          </p:cNvSpPr>
          <p:nvPr>
            <p:ph type="sldNum" sz="quarter" idx="12"/>
          </p:nvPr>
        </p:nvSpPr>
        <p:spPr>
          <a:xfrm>
            <a:off x="8610580" y="6116678"/>
            <a:ext cx="2743200" cy="365125"/>
          </a:xfrm>
        </p:spPr>
        <p:txBody>
          <a:bodyPr vert="horz" lIns="91440" tIns="45720" rIns="91440" bIns="45720" rtlCol="0">
            <a:normAutofit/>
          </a:bodyPr>
          <a:lstStyle/>
          <a:p>
            <a:pPr>
              <a:spcAft>
                <a:spcPts val="600"/>
              </a:spcAft>
            </a:pPr>
            <a:fld id="{F860F34E-4A79-A240-AEA8-3E29BB228B1B}" type="slidenum">
              <a:rPr lang="en-US">
                <a:solidFill>
                  <a:schemeClr val="tx1"/>
                </a:solidFill>
              </a:rPr>
              <a:pPr>
                <a:spcAft>
                  <a:spcPts val="600"/>
                </a:spcAft>
              </a:pPr>
              <a:t>1</a:t>
            </a:fld>
            <a:endParaRPr lang="en-US">
              <a:solidFill>
                <a:schemeClr val="tx1"/>
              </a:solidFill>
            </a:endParaRPr>
          </a:p>
        </p:txBody>
      </p:sp>
      <p:pic>
        <p:nvPicPr>
          <p:cNvPr id="2" name="Picture 1">
            <a:extLst>
              <a:ext uri="{FF2B5EF4-FFF2-40B4-BE49-F238E27FC236}">
                <a16:creationId xmlns:a16="http://schemas.microsoft.com/office/drawing/2014/main" id="{1E09E7ED-8A96-8076-3371-DBC482AEA875}"/>
              </a:ext>
            </a:extLst>
          </p:cNvPr>
          <p:cNvPicPr>
            <a:picLocks noChangeAspect="1"/>
          </p:cNvPicPr>
          <p:nvPr/>
        </p:nvPicPr>
        <p:blipFill>
          <a:blip r:embed="rId3"/>
          <a:stretch>
            <a:fillRect/>
          </a:stretch>
        </p:blipFill>
        <p:spPr>
          <a:xfrm>
            <a:off x="4923882" y="407711"/>
            <a:ext cx="1909870" cy="1915028"/>
          </a:xfrm>
          <a:prstGeom prst="rect">
            <a:avLst/>
          </a:prstGeom>
        </p:spPr>
      </p:pic>
      <p:sp>
        <p:nvSpPr>
          <p:cNvPr id="8" name="TextBox 7">
            <a:extLst>
              <a:ext uri="{FF2B5EF4-FFF2-40B4-BE49-F238E27FC236}">
                <a16:creationId xmlns:a16="http://schemas.microsoft.com/office/drawing/2014/main" id="{D7BBFDFF-BFC3-59ED-1198-CFA5EBC73A15}"/>
              </a:ext>
            </a:extLst>
          </p:cNvPr>
          <p:cNvSpPr txBox="1"/>
          <p:nvPr/>
        </p:nvSpPr>
        <p:spPr>
          <a:xfrm>
            <a:off x="2529481" y="2756700"/>
            <a:ext cx="6698672" cy="1159292"/>
          </a:xfrm>
          <a:prstGeom prst="rect">
            <a:avLst/>
          </a:prstGeom>
          <a:noFill/>
        </p:spPr>
        <p:txBody>
          <a:bodyPr wrap="square">
            <a:spAutoFit/>
          </a:bodyPr>
          <a:lstStyle/>
          <a:p>
            <a:pPr algn="ctr">
              <a:spcBef>
                <a:spcPts val="1600"/>
              </a:spcBef>
            </a:pPr>
            <a:r>
              <a:rPr lang="en-US" sz="2800" b="1" dirty="0">
                <a:latin typeface="Cambria" panose="02040503050406030204" pitchFamily="18" charset="0"/>
              </a:rPr>
              <a:t>GROUP - 3 </a:t>
            </a:r>
          </a:p>
          <a:p>
            <a:pPr algn="ctr">
              <a:spcBef>
                <a:spcPts val="1600"/>
              </a:spcBef>
            </a:pPr>
            <a:r>
              <a:rPr lang="en-US" sz="2800" b="1" dirty="0">
                <a:latin typeface="Cambria" panose="02040503050406030204" pitchFamily="18" charset="0"/>
              </a:rPr>
              <a:t>INFO 5082</a:t>
            </a:r>
            <a:endParaRPr lang="en-US" sz="2800" b="1" dirty="0">
              <a:latin typeface="Cambria" panose="02040503050406030204" pitchFamily="18" charset="0"/>
              <a:ea typeface="Calibri Light"/>
              <a:cs typeface="Calibri Light"/>
            </a:endParaRPr>
          </a:p>
        </p:txBody>
      </p:sp>
      <p:sp>
        <p:nvSpPr>
          <p:cNvPr id="9" name="Subtitle 2">
            <a:extLst>
              <a:ext uri="{FF2B5EF4-FFF2-40B4-BE49-F238E27FC236}">
                <a16:creationId xmlns:a16="http://schemas.microsoft.com/office/drawing/2014/main" id="{CCB59083-067B-A991-C038-28791A705DF9}"/>
              </a:ext>
            </a:extLst>
          </p:cNvPr>
          <p:cNvSpPr txBox="1">
            <a:spLocks/>
          </p:cNvSpPr>
          <p:nvPr/>
        </p:nvSpPr>
        <p:spPr>
          <a:xfrm>
            <a:off x="7027716" y="4921806"/>
            <a:ext cx="4835237" cy="1695822"/>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1800" b="1" dirty="0">
                <a:latin typeface="Cambria" panose="02040503050406030204" pitchFamily="18" charset="0"/>
                <a:ea typeface="Calibri"/>
                <a:cs typeface="Calibri"/>
              </a:rPr>
              <a:t>Aruna Pudhota - 11607341</a:t>
            </a:r>
          </a:p>
          <a:p>
            <a:pPr>
              <a:spcBef>
                <a:spcPts val="0"/>
              </a:spcBef>
            </a:pPr>
            <a:r>
              <a:rPr lang="en-US" sz="1800" b="1" dirty="0" err="1">
                <a:latin typeface="Cambria" panose="02040503050406030204" pitchFamily="18" charset="0"/>
                <a:ea typeface="Calibri"/>
                <a:cs typeface="Calibri"/>
              </a:rPr>
              <a:t>Inamul</a:t>
            </a:r>
            <a:r>
              <a:rPr lang="en-US" sz="1800" b="1" dirty="0">
                <a:latin typeface="Cambria" panose="02040503050406030204" pitchFamily="18" charset="0"/>
                <a:ea typeface="Calibri"/>
                <a:cs typeface="Calibri"/>
              </a:rPr>
              <a:t> </a:t>
            </a:r>
            <a:r>
              <a:rPr lang="en-US" sz="1800" b="1" dirty="0" err="1">
                <a:latin typeface="Cambria" panose="02040503050406030204" pitchFamily="18" charset="0"/>
                <a:ea typeface="Calibri"/>
                <a:cs typeface="Calibri"/>
              </a:rPr>
              <a:t>Jannath</a:t>
            </a:r>
            <a:r>
              <a:rPr lang="en-US" sz="1800" b="1" dirty="0">
                <a:latin typeface="Cambria" panose="02040503050406030204" pitchFamily="18" charset="0"/>
                <a:ea typeface="Calibri"/>
                <a:cs typeface="Calibri"/>
              </a:rPr>
              <a:t> Hussain Shaik - 11609321</a:t>
            </a:r>
          </a:p>
          <a:p>
            <a:pPr>
              <a:spcBef>
                <a:spcPts val="0"/>
              </a:spcBef>
            </a:pPr>
            <a:r>
              <a:rPr lang="en-US" sz="1800" b="1" dirty="0" err="1">
                <a:latin typeface="Cambria" panose="02040503050406030204" pitchFamily="18" charset="0"/>
                <a:ea typeface="Calibri"/>
                <a:cs typeface="Calibri"/>
              </a:rPr>
              <a:t>Manasa</a:t>
            </a:r>
            <a:r>
              <a:rPr lang="en-US" sz="1800" b="1" dirty="0">
                <a:latin typeface="Cambria" panose="02040503050406030204" pitchFamily="18" charset="0"/>
                <a:ea typeface="Calibri"/>
                <a:cs typeface="Calibri"/>
              </a:rPr>
              <a:t> </a:t>
            </a:r>
            <a:r>
              <a:rPr lang="en-US" sz="1800" b="1" dirty="0" err="1">
                <a:latin typeface="Cambria" panose="02040503050406030204" pitchFamily="18" charset="0"/>
                <a:ea typeface="Calibri"/>
                <a:cs typeface="Calibri"/>
              </a:rPr>
              <a:t>Cherukupally</a:t>
            </a:r>
            <a:r>
              <a:rPr lang="en-US" sz="1800" b="1" dirty="0">
                <a:latin typeface="Cambria" panose="02040503050406030204" pitchFamily="18" charset="0"/>
                <a:ea typeface="Calibri"/>
                <a:cs typeface="Calibri"/>
              </a:rPr>
              <a:t> - 11604712</a:t>
            </a:r>
          </a:p>
          <a:p>
            <a:pPr>
              <a:spcBef>
                <a:spcPts val="0"/>
              </a:spcBef>
            </a:pPr>
            <a:r>
              <a:rPr lang="en-US" sz="1800" b="1" dirty="0" err="1">
                <a:latin typeface="Cambria" panose="02040503050406030204" pitchFamily="18" charset="0"/>
                <a:ea typeface="Calibri"/>
                <a:cs typeface="Calibri"/>
              </a:rPr>
              <a:t>UdayKiran</a:t>
            </a:r>
            <a:r>
              <a:rPr lang="en-US" sz="1800" b="1" dirty="0">
                <a:latin typeface="Cambria" panose="02040503050406030204" pitchFamily="18" charset="0"/>
                <a:ea typeface="Calibri"/>
                <a:cs typeface="Calibri"/>
              </a:rPr>
              <a:t> Reddy </a:t>
            </a:r>
            <a:r>
              <a:rPr lang="en-US" sz="1800" b="1" dirty="0" err="1">
                <a:latin typeface="Cambria" panose="02040503050406030204" pitchFamily="18" charset="0"/>
                <a:ea typeface="Calibri"/>
                <a:cs typeface="Calibri"/>
              </a:rPr>
              <a:t>Kotha</a:t>
            </a:r>
            <a:r>
              <a:rPr lang="en-US" sz="1800" b="1" dirty="0">
                <a:latin typeface="Cambria" panose="02040503050406030204" pitchFamily="18" charset="0"/>
                <a:ea typeface="Calibri"/>
                <a:cs typeface="Calibri"/>
              </a:rPr>
              <a:t> – 11608672</a:t>
            </a:r>
            <a:br>
              <a:rPr lang="en-US" sz="1800" b="1" dirty="0">
                <a:latin typeface="Cambria" panose="02040503050406030204" pitchFamily="18" charset="0"/>
                <a:ea typeface="Calibri"/>
                <a:cs typeface="Calibri"/>
              </a:rPr>
            </a:br>
            <a:r>
              <a:rPr lang="en-US" sz="1800" b="1" dirty="0">
                <a:latin typeface="Cambria" panose="02040503050406030204" pitchFamily="18" charset="0"/>
                <a:ea typeface="Calibri"/>
                <a:cs typeface="Calibri"/>
              </a:rPr>
              <a:t>Sai Krishna Patha – 11546559</a:t>
            </a:r>
          </a:p>
          <a:p>
            <a:pPr>
              <a:spcBef>
                <a:spcPts val="0"/>
              </a:spcBef>
            </a:pPr>
            <a:r>
              <a:rPr lang="en-US" sz="1800" b="1" dirty="0">
                <a:latin typeface="Cambria" panose="02040503050406030204" pitchFamily="18" charset="0"/>
                <a:ea typeface="Calibri"/>
                <a:cs typeface="Calibri"/>
              </a:rPr>
              <a:t>Satish Chandra </a:t>
            </a:r>
            <a:r>
              <a:rPr lang="en-US" sz="1800" b="1" dirty="0" err="1">
                <a:latin typeface="Cambria" panose="02040503050406030204" pitchFamily="18" charset="0"/>
                <a:ea typeface="Calibri"/>
                <a:cs typeface="Calibri"/>
              </a:rPr>
              <a:t>Kasulanati</a:t>
            </a:r>
            <a:r>
              <a:rPr lang="en-US" sz="1800" b="1" dirty="0">
                <a:latin typeface="Cambria" panose="02040503050406030204" pitchFamily="18" charset="0"/>
                <a:ea typeface="Calibri"/>
                <a:cs typeface="Calibri"/>
              </a:rPr>
              <a:t> - 11552186</a:t>
            </a:r>
          </a:p>
        </p:txBody>
      </p:sp>
    </p:spTree>
    <p:extLst>
      <p:ext uri="{BB962C8B-B14F-4D97-AF65-F5344CB8AC3E}">
        <p14:creationId xmlns:p14="http://schemas.microsoft.com/office/powerpoint/2010/main" val="157858631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19030" y="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10</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699655" y="445391"/>
            <a:ext cx="10515600" cy="501650"/>
          </a:xfrm>
        </p:spPr>
        <p:txBody>
          <a:bodyPr anchor="b">
            <a:noAutofit/>
          </a:bodyPr>
          <a:lstStyle/>
          <a:p>
            <a:r>
              <a:rPr lang="en-US" sz="3200" dirty="0">
                <a:latin typeface="Times New Roman" panose="02020603050405020304" pitchFamily="18" charset="0"/>
                <a:cs typeface="Times New Roman" panose="02020603050405020304" pitchFamily="18" charset="0"/>
              </a:rPr>
              <a:t>DATASET AND DATA PRE-PROCESSING</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graphicFrame>
        <p:nvGraphicFramePr>
          <p:cNvPr id="7" name="Content Placeholder 2">
            <a:extLst>
              <a:ext uri="{FF2B5EF4-FFF2-40B4-BE49-F238E27FC236}">
                <a16:creationId xmlns:a16="http://schemas.microsoft.com/office/drawing/2014/main" id="{C8C6E8BE-AE7F-EC6E-1C27-DDD1188199D9}"/>
              </a:ext>
            </a:extLst>
          </p:cNvPr>
          <p:cNvGraphicFramePr>
            <a:graphicFrameLocks/>
          </p:cNvGraphicFramePr>
          <p:nvPr>
            <p:extLst>
              <p:ext uri="{D42A27DB-BD31-4B8C-83A1-F6EECF244321}">
                <p14:modId xmlns:p14="http://schemas.microsoft.com/office/powerpoint/2010/main" val="1983645100"/>
              </p:ext>
            </p:extLst>
          </p:nvPr>
        </p:nvGraphicFramePr>
        <p:xfrm>
          <a:off x="838200" y="1547336"/>
          <a:ext cx="10477520" cy="46261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2189481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1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11</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766313" y="516115"/>
            <a:ext cx="10515600" cy="501650"/>
          </a:xfrm>
        </p:spPr>
        <p:txBody>
          <a:bodyPr anchor="b">
            <a:noAutofit/>
          </a:bodyPr>
          <a:lstStyle/>
          <a:p>
            <a:r>
              <a:rPr lang="en-US" sz="3200" dirty="0">
                <a:latin typeface="Times New Roman" panose="02020603050405020304" pitchFamily="18" charset="0"/>
                <a:cs typeface="Times New Roman" panose="02020603050405020304" pitchFamily="18" charset="0"/>
              </a:rPr>
              <a:t>LOADING DATASETS</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B5700641-6790-42AF-75F6-2F5E8B71641C}"/>
              </a:ext>
            </a:extLst>
          </p:cNvPr>
          <p:cNvPicPr>
            <a:picLocks noChangeAspect="1"/>
          </p:cNvPicPr>
          <p:nvPr/>
        </p:nvPicPr>
        <p:blipFill>
          <a:blip r:embed="rId5"/>
          <a:stretch>
            <a:fillRect/>
          </a:stretch>
        </p:blipFill>
        <p:spPr>
          <a:xfrm>
            <a:off x="7159376" y="1784366"/>
            <a:ext cx="4805893" cy="2030243"/>
          </a:xfrm>
          <a:prstGeom prst="rect">
            <a:avLst/>
          </a:prstGeom>
        </p:spPr>
      </p:pic>
      <p:pic>
        <p:nvPicPr>
          <p:cNvPr id="15" name="Picture 14" descr="A screenshot of a computer code">
            <a:extLst>
              <a:ext uri="{FF2B5EF4-FFF2-40B4-BE49-F238E27FC236}">
                <a16:creationId xmlns:a16="http://schemas.microsoft.com/office/drawing/2014/main" id="{0DBB46FF-5B4B-F003-06FF-7281150E1522}"/>
              </a:ext>
            </a:extLst>
          </p:cNvPr>
          <p:cNvPicPr>
            <a:picLocks noChangeAspect="1"/>
          </p:cNvPicPr>
          <p:nvPr/>
        </p:nvPicPr>
        <p:blipFill>
          <a:blip r:embed="rId6"/>
          <a:stretch>
            <a:fillRect/>
          </a:stretch>
        </p:blipFill>
        <p:spPr>
          <a:xfrm>
            <a:off x="766313" y="3907829"/>
            <a:ext cx="4229951" cy="203024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09BF802F-884E-B25C-B66B-8867C2C92928}"/>
              </a:ext>
            </a:extLst>
          </p:cNvPr>
          <p:cNvPicPr>
            <a:picLocks noChangeAspect="1"/>
          </p:cNvPicPr>
          <p:nvPr/>
        </p:nvPicPr>
        <p:blipFill>
          <a:blip r:embed="rId7"/>
          <a:stretch>
            <a:fillRect/>
          </a:stretch>
        </p:blipFill>
        <p:spPr>
          <a:xfrm>
            <a:off x="5222975" y="3907829"/>
            <a:ext cx="6742294" cy="2030243"/>
          </a:xfrm>
          <a:prstGeom prst="rect">
            <a:avLst/>
          </a:prstGeom>
        </p:spPr>
      </p:pic>
      <p:pic>
        <p:nvPicPr>
          <p:cNvPr id="2" name="Content Placeholder 4">
            <a:extLst>
              <a:ext uri="{FF2B5EF4-FFF2-40B4-BE49-F238E27FC236}">
                <a16:creationId xmlns:a16="http://schemas.microsoft.com/office/drawing/2014/main" id="{82B89614-97FB-672A-CBD7-4302A63C30F8}"/>
              </a:ext>
            </a:extLst>
          </p:cNvPr>
          <p:cNvPicPr>
            <a:picLocks noGrp="1" noChangeAspect="1"/>
          </p:cNvPicPr>
          <p:nvPr>
            <p:ph idx="1"/>
          </p:nvPr>
        </p:nvPicPr>
        <p:blipFill>
          <a:blip r:embed="rId8"/>
          <a:stretch>
            <a:fillRect/>
          </a:stretch>
        </p:blipFill>
        <p:spPr>
          <a:xfrm>
            <a:off x="766314" y="1721639"/>
            <a:ext cx="6166352" cy="2030243"/>
          </a:xfrm>
          <a:prstGeom prst="rect">
            <a:avLst/>
          </a:prstGeom>
        </p:spPr>
      </p:pic>
      <p:sp>
        <p:nvSpPr>
          <p:cNvPr id="3" name="TextBox 2">
            <a:extLst>
              <a:ext uri="{FF2B5EF4-FFF2-40B4-BE49-F238E27FC236}">
                <a16:creationId xmlns:a16="http://schemas.microsoft.com/office/drawing/2014/main" id="{6AF2C023-A963-287A-EC23-417E88BB022E}"/>
              </a:ext>
            </a:extLst>
          </p:cNvPr>
          <p:cNvSpPr txBox="1"/>
          <p:nvPr/>
        </p:nvSpPr>
        <p:spPr>
          <a:xfrm>
            <a:off x="766313" y="1256871"/>
            <a:ext cx="141025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FAANG DATASET</a:t>
            </a:r>
          </a:p>
        </p:txBody>
      </p:sp>
      <p:sp>
        <p:nvSpPr>
          <p:cNvPr id="5" name="Bent-Up Arrow 4">
            <a:extLst>
              <a:ext uri="{FF2B5EF4-FFF2-40B4-BE49-F238E27FC236}">
                <a16:creationId xmlns:a16="http://schemas.microsoft.com/office/drawing/2014/main" id="{B5F49E6D-1B6D-981F-AF67-D5EF10EC79F8}"/>
              </a:ext>
            </a:extLst>
          </p:cNvPr>
          <p:cNvSpPr/>
          <p:nvPr/>
        </p:nvSpPr>
        <p:spPr>
          <a:xfrm flipV="1">
            <a:off x="2176571" y="1377622"/>
            <a:ext cx="766313" cy="312194"/>
          </a:xfrm>
          <a:prstGeom prst="bentUp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52245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12086"/>
            <a:ext cx="12191980" cy="685800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12</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838190" y="385187"/>
            <a:ext cx="10515600" cy="501650"/>
          </a:xfrm>
        </p:spPr>
        <p:txBody>
          <a:bodyPr anchor="b">
            <a:noAutofit/>
          </a:bodyPr>
          <a:lstStyle/>
          <a:p>
            <a:r>
              <a:rPr lang="en-US" sz="3200" dirty="0">
                <a:latin typeface="Times New Roman" panose="02020603050405020304" pitchFamily="18" charset="0"/>
                <a:cs typeface="Times New Roman" panose="02020603050405020304" pitchFamily="18" charset="0"/>
              </a:rPr>
              <a:t>RESEARCH DESIGN (WORKFLOW DIAGRAM)</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graphicFrame>
        <p:nvGraphicFramePr>
          <p:cNvPr id="7" name="Diagram 6">
            <a:extLst>
              <a:ext uri="{FF2B5EF4-FFF2-40B4-BE49-F238E27FC236}">
                <a16:creationId xmlns:a16="http://schemas.microsoft.com/office/drawing/2014/main" id="{3F74F54B-C1A4-4B46-F936-449D88B2D5E1}"/>
              </a:ext>
            </a:extLst>
          </p:cNvPr>
          <p:cNvGraphicFramePr/>
          <p:nvPr>
            <p:extLst>
              <p:ext uri="{D42A27DB-BD31-4B8C-83A1-F6EECF244321}">
                <p14:modId xmlns:p14="http://schemas.microsoft.com/office/powerpoint/2010/main" val="2434623856"/>
              </p:ext>
            </p:extLst>
          </p:nvPr>
        </p:nvGraphicFramePr>
        <p:xfrm>
          <a:off x="734291" y="1301571"/>
          <a:ext cx="10515600" cy="4684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7576328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1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13</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838190" y="414734"/>
            <a:ext cx="10515600" cy="501650"/>
          </a:xfrm>
        </p:spPr>
        <p:txBody>
          <a:bodyPr anchor="b">
            <a:noAutofit/>
          </a:bodyPr>
          <a:lstStyle/>
          <a:p>
            <a:r>
              <a:rPr lang="en-US" sz="3200" dirty="0">
                <a:latin typeface="Times New Roman" panose="02020603050405020304" pitchFamily="18" charset="0"/>
                <a:cs typeface="Times New Roman" panose="02020603050405020304" pitchFamily="18" charset="0"/>
              </a:rPr>
              <a:t>DATA ANALYSIS AND MODEL DESCRIPTION</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pic>
        <p:nvPicPr>
          <p:cNvPr id="13" name="Picture 12">
            <a:extLst>
              <a:ext uri="{FF2B5EF4-FFF2-40B4-BE49-F238E27FC236}">
                <a16:creationId xmlns:a16="http://schemas.microsoft.com/office/drawing/2014/main" id="{53AC1304-0CB7-9552-4A5B-D5D290D4FA36}"/>
              </a:ext>
            </a:extLst>
          </p:cNvPr>
          <p:cNvPicPr>
            <a:picLocks noChangeAspect="1"/>
          </p:cNvPicPr>
          <p:nvPr/>
        </p:nvPicPr>
        <p:blipFill>
          <a:blip r:embed="rId5"/>
          <a:stretch>
            <a:fillRect/>
          </a:stretch>
        </p:blipFill>
        <p:spPr>
          <a:xfrm>
            <a:off x="5344493" y="943336"/>
            <a:ext cx="5441431" cy="2212331"/>
          </a:xfrm>
          <a:prstGeom prst="rect">
            <a:avLst/>
          </a:prstGeom>
        </p:spPr>
      </p:pic>
      <p:pic>
        <p:nvPicPr>
          <p:cNvPr id="15" name="Picture 14" descr="A screenshot of a computer program&#10;&#10;Description automatically generated">
            <a:extLst>
              <a:ext uri="{FF2B5EF4-FFF2-40B4-BE49-F238E27FC236}">
                <a16:creationId xmlns:a16="http://schemas.microsoft.com/office/drawing/2014/main" id="{CB7D0E3E-7BF4-641B-B31F-6AB8C183ABA7}"/>
              </a:ext>
            </a:extLst>
          </p:cNvPr>
          <p:cNvPicPr>
            <a:picLocks noChangeAspect="1"/>
          </p:cNvPicPr>
          <p:nvPr/>
        </p:nvPicPr>
        <p:blipFill>
          <a:blip r:embed="rId6"/>
          <a:stretch>
            <a:fillRect/>
          </a:stretch>
        </p:blipFill>
        <p:spPr>
          <a:xfrm>
            <a:off x="1031484" y="3217574"/>
            <a:ext cx="10181159" cy="2799175"/>
          </a:xfrm>
          <a:prstGeom prst="rect">
            <a:avLst/>
          </a:prstGeom>
        </p:spPr>
      </p:pic>
      <p:pic>
        <p:nvPicPr>
          <p:cNvPr id="16" name="Picture 15">
            <a:extLst>
              <a:ext uri="{FF2B5EF4-FFF2-40B4-BE49-F238E27FC236}">
                <a16:creationId xmlns:a16="http://schemas.microsoft.com/office/drawing/2014/main" id="{C15D78B6-5B17-5F6C-E8BE-B682A03ECC7F}"/>
              </a:ext>
            </a:extLst>
          </p:cNvPr>
          <p:cNvPicPr>
            <a:picLocks noChangeAspect="1"/>
          </p:cNvPicPr>
          <p:nvPr/>
        </p:nvPicPr>
        <p:blipFill>
          <a:blip r:embed="rId7"/>
          <a:stretch>
            <a:fillRect/>
          </a:stretch>
        </p:blipFill>
        <p:spPr>
          <a:xfrm>
            <a:off x="1611123" y="931605"/>
            <a:ext cx="2820988" cy="2095500"/>
          </a:xfrm>
          <a:prstGeom prst="rect">
            <a:avLst/>
          </a:prstGeom>
        </p:spPr>
      </p:pic>
    </p:spTree>
    <p:extLst>
      <p:ext uri="{BB962C8B-B14F-4D97-AF65-F5344CB8AC3E}">
        <p14:creationId xmlns:p14="http://schemas.microsoft.com/office/powerpoint/2010/main" val="393201697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1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14</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598357" y="384531"/>
            <a:ext cx="10515600" cy="501650"/>
          </a:xfrm>
        </p:spPr>
        <p:txBody>
          <a:bodyPr anchor="b">
            <a:noAutofit/>
          </a:bodyPr>
          <a:lstStyle/>
          <a:p>
            <a:r>
              <a:rPr lang="en-US" sz="3200" dirty="0">
                <a:latin typeface="Times New Roman" panose="02020603050405020304" pitchFamily="18" charset="0"/>
                <a:cs typeface="Times New Roman" panose="02020603050405020304" pitchFamily="18" charset="0"/>
              </a:rPr>
              <a:t>DATA VISUALIZATION</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pic>
        <p:nvPicPr>
          <p:cNvPr id="7" name="Picture 6">
            <a:extLst>
              <a:ext uri="{FF2B5EF4-FFF2-40B4-BE49-F238E27FC236}">
                <a16:creationId xmlns:a16="http://schemas.microsoft.com/office/drawing/2014/main" id="{5E7BFDB9-6B1B-DBD1-F445-AF98AABF01FE}"/>
              </a:ext>
            </a:extLst>
          </p:cNvPr>
          <p:cNvPicPr>
            <a:picLocks noChangeAspect="1"/>
          </p:cNvPicPr>
          <p:nvPr/>
        </p:nvPicPr>
        <p:blipFill>
          <a:blip r:embed="rId5"/>
          <a:stretch>
            <a:fillRect/>
          </a:stretch>
        </p:blipFill>
        <p:spPr>
          <a:xfrm>
            <a:off x="642499" y="2198637"/>
            <a:ext cx="5144364" cy="2893846"/>
          </a:xfrm>
          <a:prstGeom prst="rect">
            <a:avLst/>
          </a:prstGeom>
        </p:spPr>
      </p:pic>
      <p:pic>
        <p:nvPicPr>
          <p:cNvPr id="2" name="Picture 1">
            <a:extLst>
              <a:ext uri="{FF2B5EF4-FFF2-40B4-BE49-F238E27FC236}">
                <a16:creationId xmlns:a16="http://schemas.microsoft.com/office/drawing/2014/main" id="{16BD2A1A-7657-32EB-B357-F7820E0D56DF}"/>
              </a:ext>
            </a:extLst>
          </p:cNvPr>
          <p:cNvPicPr>
            <a:picLocks noChangeAspect="1"/>
          </p:cNvPicPr>
          <p:nvPr/>
        </p:nvPicPr>
        <p:blipFill>
          <a:blip r:embed="rId6"/>
          <a:stretch>
            <a:fillRect/>
          </a:stretch>
        </p:blipFill>
        <p:spPr>
          <a:xfrm>
            <a:off x="6095990" y="2990180"/>
            <a:ext cx="5725819" cy="3021035"/>
          </a:xfrm>
          <a:prstGeom prst="rect">
            <a:avLst/>
          </a:prstGeom>
        </p:spPr>
      </p:pic>
      <p:sp>
        <p:nvSpPr>
          <p:cNvPr id="3" name="TextBox 2">
            <a:extLst>
              <a:ext uri="{FF2B5EF4-FFF2-40B4-BE49-F238E27FC236}">
                <a16:creationId xmlns:a16="http://schemas.microsoft.com/office/drawing/2014/main" id="{7A8D936E-8C7D-F4EC-E6DF-7B8C4C5F4492}"/>
              </a:ext>
            </a:extLst>
          </p:cNvPr>
          <p:cNvSpPr txBox="1"/>
          <p:nvPr/>
        </p:nvSpPr>
        <p:spPr>
          <a:xfrm>
            <a:off x="1170691" y="1348782"/>
            <a:ext cx="4087979"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Stock Count of Each Company </a:t>
            </a:r>
          </a:p>
        </p:txBody>
      </p:sp>
      <p:sp>
        <p:nvSpPr>
          <p:cNvPr id="5" name="TextBox 4">
            <a:extLst>
              <a:ext uri="{FF2B5EF4-FFF2-40B4-BE49-F238E27FC236}">
                <a16:creationId xmlns:a16="http://schemas.microsoft.com/office/drawing/2014/main" id="{46DF3DB7-0EAA-33AC-776E-62E2BDD49980}"/>
              </a:ext>
            </a:extLst>
          </p:cNvPr>
          <p:cNvSpPr txBox="1"/>
          <p:nvPr/>
        </p:nvSpPr>
        <p:spPr>
          <a:xfrm>
            <a:off x="3029950" y="4227226"/>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1148BA7F-8518-20FF-8BCB-9FC5739D162F}"/>
              </a:ext>
            </a:extLst>
          </p:cNvPr>
          <p:cNvSpPr txBox="1"/>
          <p:nvPr/>
        </p:nvSpPr>
        <p:spPr>
          <a:xfrm>
            <a:off x="7092196" y="1675975"/>
            <a:ext cx="4021761"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Trend Analysis over years of stock closed price for FAANG Companies</a:t>
            </a:r>
          </a:p>
        </p:txBody>
      </p:sp>
    </p:spTree>
    <p:extLst>
      <p:ext uri="{BB962C8B-B14F-4D97-AF65-F5344CB8AC3E}">
        <p14:creationId xmlns:p14="http://schemas.microsoft.com/office/powerpoint/2010/main" val="124726930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1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15</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838200" y="414734"/>
            <a:ext cx="10515600" cy="501650"/>
          </a:xfrm>
        </p:spPr>
        <p:txBody>
          <a:bodyPr anchor="b">
            <a:noAutofit/>
          </a:bodyPr>
          <a:lstStyle/>
          <a:p>
            <a:r>
              <a:rPr lang="en-US" sz="3200" dirty="0">
                <a:latin typeface="Times New Roman" panose="02020603050405020304" pitchFamily="18" charset="0"/>
                <a:cs typeface="Times New Roman" panose="02020603050405020304" pitchFamily="18" charset="0"/>
              </a:rPr>
              <a:t>DATA VISUALIZATION </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pic>
        <p:nvPicPr>
          <p:cNvPr id="7" name="Picture 6" descr="A graph of a company&#10;&#10;Description automatically generated">
            <a:extLst>
              <a:ext uri="{FF2B5EF4-FFF2-40B4-BE49-F238E27FC236}">
                <a16:creationId xmlns:a16="http://schemas.microsoft.com/office/drawing/2014/main" id="{DC5A8765-B61E-46B1-B8A3-F0BC144C0CCA}"/>
              </a:ext>
            </a:extLst>
          </p:cNvPr>
          <p:cNvPicPr>
            <a:picLocks noChangeAspect="1"/>
          </p:cNvPicPr>
          <p:nvPr/>
        </p:nvPicPr>
        <p:blipFill>
          <a:blip r:embed="rId5"/>
          <a:stretch>
            <a:fillRect/>
          </a:stretch>
        </p:blipFill>
        <p:spPr>
          <a:xfrm>
            <a:off x="838200" y="1436367"/>
            <a:ext cx="3174520" cy="1371174"/>
          </a:xfrm>
          <a:prstGeom prst="rect">
            <a:avLst/>
          </a:prstGeom>
        </p:spPr>
      </p:pic>
      <p:pic>
        <p:nvPicPr>
          <p:cNvPr id="9" name="Picture 8" descr="A graph of a company&#10;&#10;Description automatically generated">
            <a:extLst>
              <a:ext uri="{FF2B5EF4-FFF2-40B4-BE49-F238E27FC236}">
                <a16:creationId xmlns:a16="http://schemas.microsoft.com/office/drawing/2014/main" id="{FD805AAE-E5BB-B1ED-930B-0EBC5817A538}"/>
              </a:ext>
            </a:extLst>
          </p:cNvPr>
          <p:cNvPicPr>
            <a:picLocks noChangeAspect="1"/>
          </p:cNvPicPr>
          <p:nvPr/>
        </p:nvPicPr>
        <p:blipFill>
          <a:blip r:embed="rId6"/>
          <a:stretch>
            <a:fillRect/>
          </a:stretch>
        </p:blipFill>
        <p:spPr>
          <a:xfrm>
            <a:off x="4411039" y="1436367"/>
            <a:ext cx="2815085" cy="1371174"/>
          </a:xfrm>
          <a:prstGeom prst="rect">
            <a:avLst/>
          </a:prstGeom>
        </p:spPr>
      </p:pic>
      <p:pic>
        <p:nvPicPr>
          <p:cNvPr id="10" name="Picture 9" descr="A graph of a company&#10;&#10;Description automatically generated">
            <a:extLst>
              <a:ext uri="{FF2B5EF4-FFF2-40B4-BE49-F238E27FC236}">
                <a16:creationId xmlns:a16="http://schemas.microsoft.com/office/drawing/2014/main" id="{32FF61A6-0F30-05F2-EFD1-CFAA3A101EED}"/>
              </a:ext>
            </a:extLst>
          </p:cNvPr>
          <p:cNvPicPr>
            <a:picLocks noChangeAspect="1"/>
          </p:cNvPicPr>
          <p:nvPr/>
        </p:nvPicPr>
        <p:blipFill>
          <a:blip r:embed="rId7"/>
          <a:stretch>
            <a:fillRect/>
          </a:stretch>
        </p:blipFill>
        <p:spPr>
          <a:xfrm>
            <a:off x="824770" y="3676236"/>
            <a:ext cx="3160143" cy="1471817"/>
          </a:xfrm>
          <a:prstGeom prst="rect">
            <a:avLst/>
          </a:prstGeom>
        </p:spPr>
      </p:pic>
      <p:pic>
        <p:nvPicPr>
          <p:cNvPr id="13" name="Picture 12" descr="A graph with a line&#10;&#10;Description automatically generated">
            <a:extLst>
              <a:ext uri="{FF2B5EF4-FFF2-40B4-BE49-F238E27FC236}">
                <a16:creationId xmlns:a16="http://schemas.microsoft.com/office/drawing/2014/main" id="{4A6D70E4-F63D-2D8B-B9DF-FE02D164323D}"/>
              </a:ext>
            </a:extLst>
          </p:cNvPr>
          <p:cNvPicPr>
            <a:picLocks noChangeAspect="1"/>
          </p:cNvPicPr>
          <p:nvPr/>
        </p:nvPicPr>
        <p:blipFill>
          <a:blip r:embed="rId8"/>
          <a:stretch>
            <a:fillRect/>
          </a:stretch>
        </p:blipFill>
        <p:spPr>
          <a:xfrm>
            <a:off x="4545951" y="3589973"/>
            <a:ext cx="2886974" cy="1558080"/>
          </a:xfrm>
          <a:prstGeom prst="rect">
            <a:avLst/>
          </a:prstGeom>
        </p:spPr>
      </p:pic>
      <p:pic>
        <p:nvPicPr>
          <p:cNvPr id="14" name="Picture 13" descr="A graph of a scatter plot&#10;&#10;Description automatically generated">
            <a:extLst>
              <a:ext uri="{FF2B5EF4-FFF2-40B4-BE49-F238E27FC236}">
                <a16:creationId xmlns:a16="http://schemas.microsoft.com/office/drawing/2014/main" id="{A3EE9730-C55D-4272-A7EF-C351C6DBD3AF}"/>
              </a:ext>
            </a:extLst>
          </p:cNvPr>
          <p:cNvPicPr>
            <a:picLocks noChangeAspect="1"/>
          </p:cNvPicPr>
          <p:nvPr/>
        </p:nvPicPr>
        <p:blipFill>
          <a:blip r:embed="rId9"/>
          <a:stretch>
            <a:fillRect/>
          </a:stretch>
        </p:blipFill>
        <p:spPr>
          <a:xfrm>
            <a:off x="7624443" y="1715979"/>
            <a:ext cx="3574912" cy="2897451"/>
          </a:xfrm>
          <a:prstGeom prst="rect">
            <a:avLst/>
          </a:prstGeom>
        </p:spPr>
      </p:pic>
    </p:spTree>
    <p:extLst>
      <p:ext uri="{BB962C8B-B14F-4D97-AF65-F5344CB8AC3E}">
        <p14:creationId xmlns:p14="http://schemas.microsoft.com/office/powerpoint/2010/main" val="245501922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11715" y="31604"/>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16</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826475" y="307575"/>
            <a:ext cx="10515600" cy="482341"/>
          </a:xfrm>
        </p:spPr>
        <p:txBody>
          <a:bodyPr anchor="b">
            <a:noAutofit/>
          </a:bodyPr>
          <a:lstStyle/>
          <a:p>
            <a:r>
              <a:rPr lang="en-US" sz="3200" dirty="0">
                <a:latin typeface="Times New Roman" panose="02020603050405020304" pitchFamily="18" charset="0"/>
                <a:cs typeface="Times New Roman" panose="02020603050405020304" pitchFamily="18" charset="0"/>
              </a:rPr>
              <a:t>GPT MODEL</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sp>
        <p:nvSpPr>
          <p:cNvPr id="17" name="TextBox 16">
            <a:extLst>
              <a:ext uri="{FF2B5EF4-FFF2-40B4-BE49-F238E27FC236}">
                <a16:creationId xmlns:a16="http://schemas.microsoft.com/office/drawing/2014/main" id="{4DBFF093-01EA-3BFA-7FBA-B38D8C6E01A7}"/>
              </a:ext>
            </a:extLst>
          </p:cNvPr>
          <p:cNvSpPr txBox="1"/>
          <p:nvPr/>
        </p:nvSpPr>
        <p:spPr>
          <a:xfrm>
            <a:off x="7180290" y="1364104"/>
            <a:ext cx="4086340" cy="238330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Initializing a GPT-2 language model from the pre-trained 'gpt2' model checkpoint. This model is taken from the Hugging Face Transformers library.</a:t>
            </a:r>
          </a:p>
        </p:txBody>
      </p:sp>
      <p:sp>
        <p:nvSpPr>
          <p:cNvPr id="18" name="TextBox 17">
            <a:extLst>
              <a:ext uri="{FF2B5EF4-FFF2-40B4-BE49-F238E27FC236}">
                <a16:creationId xmlns:a16="http://schemas.microsoft.com/office/drawing/2014/main" id="{29923276-3D25-24D4-0BE9-F324048DE9F3}"/>
              </a:ext>
            </a:extLst>
          </p:cNvPr>
          <p:cNvSpPr txBox="1"/>
          <p:nvPr/>
        </p:nvSpPr>
        <p:spPr>
          <a:xfrm>
            <a:off x="8172249" y="4536516"/>
            <a:ext cx="3320099"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Implementing the GPT Model </a:t>
            </a:r>
          </a:p>
        </p:txBody>
      </p:sp>
      <p:pic>
        <p:nvPicPr>
          <p:cNvPr id="3" name="Picture 2" descr="A screenshot of a computer program&#10;&#10;Description automatically generated">
            <a:extLst>
              <a:ext uri="{FF2B5EF4-FFF2-40B4-BE49-F238E27FC236}">
                <a16:creationId xmlns:a16="http://schemas.microsoft.com/office/drawing/2014/main" id="{1750B9AE-B7D2-91D9-71C1-82FBC182D98F}"/>
              </a:ext>
            </a:extLst>
          </p:cNvPr>
          <p:cNvPicPr>
            <a:picLocks noChangeAspect="1"/>
          </p:cNvPicPr>
          <p:nvPr/>
        </p:nvPicPr>
        <p:blipFill>
          <a:blip r:embed="rId5"/>
          <a:stretch>
            <a:fillRect/>
          </a:stretch>
        </p:blipFill>
        <p:spPr>
          <a:xfrm>
            <a:off x="1030103" y="941576"/>
            <a:ext cx="6054010" cy="2643092"/>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45145FD2-6FE7-96B7-524D-F5D088AEAD96}"/>
              </a:ext>
            </a:extLst>
          </p:cNvPr>
          <p:cNvPicPr>
            <a:picLocks noChangeAspect="1"/>
          </p:cNvPicPr>
          <p:nvPr/>
        </p:nvPicPr>
        <p:blipFill>
          <a:blip r:embed="rId6"/>
          <a:stretch>
            <a:fillRect/>
          </a:stretch>
        </p:blipFill>
        <p:spPr>
          <a:xfrm>
            <a:off x="1030103" y="3899069"/>
            <a:ext cx="6936673" cy="1998894"/>
          </a:xfrm>
          <a:prstGeom prst="rect">
            <a:avLst/>
          </a:prstGeom>
        </p:spPr>
      </p:pic>
    </p:spTree>
    <p:extLst>
      <p:ext uri="{BB962C8B-B14F-4D97-AF65-F5344CB8AC3E}">
        <p14:creationId xmlns:p14="http://schemas.microsoft.com/office/powerpoint/2010/main" val="314562704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1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17</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838190" y="323406"/>
            <a:ext cx="10515600" cy="482341"/>
          </a:xfrm>
        </p:spPr>
        <p:txBody>
          <a:bodyPr anchor="b">
            <a:noAutofit/>
          </a:bodyPr>
          <a:lstStyle/>
          <a:p>
            <a:r>
              <a:rPr lang="en-US" sz="3200" dirty="0">
                <a:latin typeface="Times New Roman" panose="02020603050405020304" pitchFamily="18" charset="0"/>
                <a:cs typeface="Times New Roman" panose="02020603050405020304" pitchFamily="18" charset="0"/>
              </a:rPr>
              <a:t>GPT MODEL OUTPUT - RESULTS</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5FF3141E-AE96-6DDD-6528-78F70C72C391}"/>
              </a:ext>
            </a:extLst>
          </p:cNvPr>
          <p:cNvPicPr>
            <a:picLocks noChangeAspect="1"/>
          </p:cNvPicPr>
          <p:nvPr/>
        </p:nvPicPr>
        <p:blipFill>
          <a:blip r:embed="rId5"/>
          <a:stretch>
            <a:fillRect/>
          </a:stretch>
        </p:blipFill>
        <p:spPr>
          <a:xfrm>
            <a:off x="838190" y="1103243"/>
            <a:ext cx="8886624" cy="205749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79B7BB9-B8E8-575D-EBF8-6F3FE54F73FA}"/>
              </a:ext>
            </a:extLst>
          </p:cNvPr>
          <p:cNvPicPr>
            <a:picLocks noChangeAspect="1"/>
          </p:cNvPicPr>
          <p:nvPr/>
        </p:nvPicPr>
        <p:blipFill>
          <a:blip r:embed="rId6"/>
          <a:stretch>
            <a:fillRect/>
          </a:stretch>
        </p:blipFill>
        <p:spPr>
          <a:xfrm>
            <a:off x="2425017" y="3323798"/>
            <a:ext cx="6587552" cy="2842537"/>
          </a:xfrm>
          <a:prstGeom prst="rect">
            <a:avLst/>
          </a:prstGeom>
        </p:spPr>
      </p:pic>
    </p:spTree>
    <p:extLst>
      <p:ext uri="{BB962C8B-B14F-4D97-AF65-F5344CB8AC3E}">
        <p14:creationId xmlns:p14="http://schemas.microsoft.com/office/powerpoint/2010/main" val="259131843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22065"/>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18</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838190" y="506964"/>
            <a:ext cx="10515600" cy="482341"/>
          </a:xfrm>
        </p:spPr>
        <p:txBody>
          <a:bodyPr anchor="b">
            <a:noAutofit/>
          </a:bodyPr>
          <a:lstStyle/>
          <a:p>
            <a:r>
              <a:rPr lang="en-US" sz="3200" dirty="0">
                <a:latin typeface="Times New Roman" panose="02020603050405020304" pitchFamily="18" charset="0"/>
                <a:cs typeface="Times New Roman" panose="02020603050405020304" pitchFamily="18" charset="0"/>
              </a:rPr>
              <a:t>CONCLUSION </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sp>
        <p:nvSpPr>
          <p:cNvPr id="2" name="TextBox 1">
            <a:extLst>
              <a:ext uri="{FF2B5EF4-FFF2-40B4-BE49-F238E27FC236}">
                <a16:creationId xmlns:a16="http://schemas.microsoft.com/office/drawing/2014/main" id="{EE4312E0-1A2C-B0A2-C537-3023FD3C9D52}"/>
              </a:ext>
            </a:extLst>
          </p:cNvPr>
          <p:cNvSpPr txBox="1"/>
          <p:nvPr/>
        </p:nvSpPr>
        <p:spPr>
          <a:xfrm>
            <a:off x="1031484" y="1389424"/>
            <a:ext cx="9039069" cy="3046988"/>
          </a:xfrm>
          <a:prstGeom prst="rect">
            <a:avLst/>
          </a:prstGeom>
          <a:noFill/>
        </p:spPr>
        <p:txBody>
          <a:bodyPr wrap="square" rtlCol="0">
            <a:spAutoFit/>
          </a:bodyPr>
          <a:lstStyle/>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Our model Stock price prediction have shown encouraging results from the application of Large Language Models (LLMs), such as GPT-2.</a:t>
            </a:r>
          </a:p>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Built with natural language processing in mind, these models have demonstrated their capacity to interpret complex relationships and patterns found in financial data.</a:t>
            </a:r>
          </a:p>
          <a:p>
            <a:pPr marL="342900" indent="-342900">
              <a:buFont typeface="Wingdings" pitchFamily="2" charset="2"/>
              <a:buChar char="v"/>
            </a:pPr>
            <a:r>
              <a:rPr lang="en-US" sz="2400" dirty="0">
                <a:latin typeface="Times New Roman" panose="02020603050405020304" pitchFamily="18" charset="0"/>
                <a:cs typeface="Times New Roman" panose="02020603050405020304" pitchFamily="18" charset="0"/>
              </a:rPr>
              <a:t>To improve the accuracy and reliability of models, strong validation methods, and domain knowledge remain essential.</a:t>
            </a:r>
          </a:p>
        </p:txBody>
      </p:sp>
    </p:spTree>
    <p:extLst>
      <p:ext uri="{BB962C8B-B14F-4D97-AF65-F5344CB8AC3E}">
        <p14:creationId xmlns:p14="http://schemas.microsoft.com/office/powerpoint/2010/main" val="15865426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1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19</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838190" y="400554"/>
            <a:ext cx="10515600" cy="482341"/>
          </a:xfrm>
        </p:spPr>
        <p:txBody>
          <a:bodyPr anchor="b">
            <a:noAutofit/>
          </a:bodyPr>
          <a:lstStyle/>
          <a:p>
            <a:r>
              <a:rPr lang="en-US" sz="3200" dirty="0">
                <a:latin typeface="Times New Roman" panose="02020603050405020304" pitchFamily="18" charset="0"/>
                <a:cs typeface="Times New Roman" panose="02020603050405020304" pitchFamily="18" charset="0"/>
              </a:rPr>
              <a:t>REFERENCES </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sp>
        <p:nvSpPr>
          <p:cNvPr id="2" name="TextBox 1">
            <a:extLst>
              <a:ext uri="{FF2B5EF4-FFF2-40B4-BE49-F238E27FC236}">
                <a16:creationId xmlns:a16="http://schemas.microsoft.com/office/drawing/2014/main" id="{CF9DEEE2-E844-7097-AC11-E5C4BDF95F76}"/>
              </a:ext>
            </a:extLst>
          </p:cNvPr>
          <p:cNvSpPr txBox="1"/>
          <p:nvPr/>
        </p:nvSpPr>
        <p:spPr>
          <a:xfrm>
            <a:off x="838190" y="1021017"/>
            <a:ext cx="9535003" cy="4893647"/>
          </a:xfrm>
          <a:prstGeom prst="rect">
            <a:avLst/>
          </a:prstGeom>
          <a:noFill/>
        </p:spPr>
        <p:txBody>
          <a:bodyPr wrap="square" rtlCol="0">
            <a:spAutoFit/>
          </a:bodyPr>
          <a:lstStyle/>
          <a:p>
            <a:r>
              <a:rPr lang="en-US" sz="2400" u="sng" dirty="0">
                <a:latin typeface="Times New Roman" panose="02020603050405020304" pitchFamily="18" charset="0"/>
                <a:cs typeface="Times New Roman" panose="02020603050405020304" pitchFamily="18" charset="0"/>
              </a:rPr>
              <a:t>Brand, J., Israeli, A., &amp; Ngwe, D. (2023). Using </a:t>
            </a:r>
            <a:r>
              <a:rPr lang="en-US" sz="2400" u="sng" dirty="0" err="1">
                <a:latin typeface="Times New Roman" panose="02020603050405020304" pitchFamily="18" charset="0"/>
                <a:cs typeface="Times New Roman" panose="02020603050405020304" pitchFamily="18" charset="0"/>
              </a:rPr>
              <a:t>gpt</a:t>
            </a:r>
            <a:r>
              <a:rPr lang="en-US" sz="2400" u="sng" dirty="0">
                <a:latin typeface="Times New Roman" panose="02020603050405020304" pitchFamily="18" charset="0"/>
                <a:cs typeface="Times New Roman" panose="02020603050405020304" pitchFamily="18" charset="0"/>
              </a:rPr>
              <a:t> for market research. Available at SSRN 4395751.</a:t>
            </a:r>
          </a:p>
          <a:p>
            <a:endParaRPr lang="en-US" sz="2400" u="sng" dirty="0">
              <a:latin typeface="Times New Roman" panose="02020603050405020304" pitchFamily="18" charset="0"/>
              <a:cs typeface="Times New Roman" panose="02020603050405020304" pitchFamily="18" charset="0"/>
            </a:endParaRPr>
          </a:p>
          <a:p>
            <a:r>
              <a:rPr lang="en-US" sz="2400" u="sng" dirty="0">
                <a:latin typeface="Times New Roman" panose="02020603050405020304" pitchFamily="18" charset="0"/>
                <a:cs typeface="Times New Roman" panose="02020603050405020304" pitchFamily="18" charset="0"/>
              </a:rPr>
              <a:t>Wei, F., &amp; Nguyen, U. T. (2018). Stock trend prediction using financial market news and BERT. Wall Street Journal.</a:t>
            </a:r>
          </a:p>
          <a:p>
            <a:endParaRPr lang="en-US" sz="2400" u="sng" dirty="0">
              <a:latin typeface="Times New Roman" panose="02020603050405020304" pitchFamily="18" charset="0"/>
              <a:cs typeface="Times New Roman" panose="02020603050405020304" pitchFamily="18" charset="0"/>
            </a:endParaRPr>
          </a:p>
          <a:p>
            <a:r>
              <a:rPr lang="en-US" sz="2400" u="sng" dirty="0" err="1">
                <a:latin typeface="Times New Roman" panose="02020603050405020304" pitchFamily="18" charset="0"/>
                <a:cs typeface="Times New Roman" panose="02020603050405020304" pitchFamily="18" charset="0"/>
              </a:rPr>
              <a:t>Cholakov</a:t>
            </a:r>
            <a:r>
              <a:rPr lang="en-US" sz="2400" u="sng" dirty="0">
                <a:latin typeface="Times New Roman" panose="02020603050405020304" pitchFamily="18" charset="0"/>
                <a:cs typeface="Times New Roman" panose="02020603050405020304" pitchFamily="18" charset="0"/>
              </a:rPr>
              <a:t>, R., &amp; Kolev, T. (2021). Transformers predicting the future. Applying attention in next-frame and time series forecasting. </a:t>
            </a:r>
            <a:r>
              <a:rPr lang="en-US" sz="2400" u="sng" dirty="0" err="1">
                <a:latin typeface="Times New Roman" panose="02020603050405020304" pitchFamily="18" charset="0"/>
                <a:cs typeface="Times New Roman" panose="02020603050405020304" pitchFamily="18" charset="0"/>
              </a:rPr>
              <a:t>arXiv</a:t>
            </a:r>
            <a:r>
              <a:rPr lang="en-US" sz="2400" u="sng" dirty="0">
                <a:latin typeface="Times New Roman" panose="02020603050405020304" pitchFamily="18" charset="0"/>
                <a:cs typeface="Times New Roman" panose="02020603050405020304" pitchFamily="18" charset="0"/>
              </a:rPr>
              <a:t> preprint arXiv:2108.08224.</a:t>
            </a:r>
          </a:p>
          <a:p>
            <a:endParaRPr lang="en-US" sz="2400" u="sng" dirty="0">
              <a:latin typeface="Times New Roman" panose="02020603050405020304" pitchFamily="18" charset="0"/>
              <a:cs typeface="Times New Roman" panose="02020603050405020304" pitchFamily="18" charset="0"/>
            </a:endParaRPr>
          </a:p>
          <a:p>
            <a:r>
              <a:rPr lang="en-US" sz="2400" u="sng" dirty="0">
                <a:latin typeface="Times New Roman" panose="02020603050405020304" pitchFamily="18" charset="0"/>
                <a:cs typeface="Times New Roman" panose="02020603050405020304" pitchFamily="18" charset="0"/>
              </a:rPr>
              <a:t>Cao, D., Jia, F., Arik, S. O., Pfister, T., Zheng, Y., Ye, W., &amp; Liu, Y. (2023). TEMPO: Prompt-based Generative Pre-trained Transformer for Time Series Forecasting. </a:t>
            </a:r>
            <a:r>
              <a:rPr lang="en-US" sz="2400" u="sng" dirty="0" err="1">
                <a:latin typeface="Times New Roman" panose="02020603050405020304" pitchFamily="18" charset="0"/>
                <a:cs typeface="Times New Roman" panose="02020603050405020304" pitchFamily="18" charset="0"/>
              </a:rPr>
              <a:t>arXiv</a:t>
            </a:r>
            <a:r>
              <a:rPr lang="en-US" sz="2400" u="sng" dirty="0">
                <a:latin typeface="Times New Roman" panose="02020603050405020304" pitchFamily="18" charset="0"/>
                <a:cs typeface="Times New Roman" panose="02020603050405020304" pitchFamily="18" charset="0"/>
              </a:rPr>
              <a:t> preprint arXiv:2310.04948.</a:t>
            </a:r>
          </a:p>
        </p:txBody>
      </p:sp>
    </p:spTree>
    <p:extLst>
      <p:ext uri="{BB962C8B-B14F-4D97-AF65-F5344CB8AC3E}">
        <p14:creationId xmlns:p14="http://schemas.microsoft.com/office/powerpoint/2010/main" val="159640361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Content Placeholder 6" descr="A group of people holding a tablet&#10;&#10;Description automatically generated">
            <a:extLst>
              <a:ext uri="{FF2B5EF4-FFF2-40B4-BE49-F238E27FC236}">
                <a16:creationId xmlns:a16="http://schemas.microsoft.com/office/drawing/2014/main" id="{8F3985A9-927D-8BA0-6B5B-9F7366CE6429}"/>
              </a:ext>
            </a:extLst>
          </p:cNvPr>
          <p:cNvPicPr>
            <a:picLocks noGrp="1" noChangeAspect="1"/>
          </p:cNvPicPr>
          <p:nvPr>
            <p:ph idx="1"/>
          </p:nvPr>
        </p:nvPicPr>
        <p:blipFill rotWithShape="1">
          <a:blip r:embed="rId2"/>
          <a:srcRect r="1" b="516"/>
          <a:stretch/>
        </p:blipFill>
        <p:spPr>
          <a:xfrm>
            <a:off x="1713636" y="2867705"/>
            <a:ext cx="9059763" cy="2733669"/>
          </a:xfrm>
          <a:prstGeom prst="rect">
            <a:avLst/>
          </a:prstGeom>
        </p:spPr>
      </p:pic>
      <p:grpSp>
        <p:nvGrpSpPr>
          <p:cNvPr id="34" name="Group 3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5" name="Straight Connector 3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3" name="Straight Connector 4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7733B40-40B7-59B5-D73B-A2CF6A835F1A}"/>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F860F34E-4A79-A240-AEA8-3E29BB228B1B}" type="slidenum">
              <a:rPr lang="en-US">
                <a:solidFill>
                  <a:schemeClr val="bg1"/>
                </a:solidFill>
                <a:latin typeface="Calibri" panose="020F0502020204030204"/>
              </a:rPr>
              <a:pPr algn="ctr">
                <a:spcAft>
                  <a:spcPts val="600"/>
                </a:spcAft>
                <a:defRPr/>
              </a:pPr>
              <a:t>2</a:t>
            </a:fld>
            <a:endParaRPr lang="en-US">
              <a:solidFill>
                <a:schemeClr val="bg1"/>
              </a:solidFill>
              <a:latin typeface="Calibri" panose="020F0502020204030204"/>
            </a:endParaRPr>
          </a:p>
        </p:txBody>
      </p:sp>
      <p:pic>
        <p:nvPicPr>
          <p:cNvPr id="2" name="Picture 1">
            <a:extLst>
              <a:ext uri="{FF2B5EF4-FFF2-40B4-BE49-F238E27FC236}">
                <a16:creationId xmlns:a16="http://schemas.microsoft.com/office/drawing/2014/main" id="{2FBCB0A3-F127-019F-EF84-3FA09279FFAD}"/>
              </a:ext>
            </a:extLst>
          </p:cNvPr>
          <p:cNvPicPr>
            <a:picLocks noChangeAspect="1"/>
          </p:cNvPicPr>
          <p:nvPr/>
        </p:nvPicPr>
        <p:blipFill>
          <a:blip r:embed="rId3"/>
          <a:stretch>
            <a:fillRect/>
          </a:stretch>
        </p:blipFill>
        <p:spPr>
          <a:xfrm>
            <a:off x="230905" y="5832500"/>
            <a:ext cx="1599045" cy="685305"/>
          </a:xfrm>
          <a:prstGeom prst="rect">
            <a:avLst/>
          </a:prstGeom>
        </p:spPr>
      </p:pic>
      <p:sp>
        <p:nvSpPr>
          <p:cNvPr id="5" name="Content Placeholder 2">
            <a:extLst>
              <a:ext uri="{FF2B5EF4-FFF2-40B4-BE49-F238E27FC236}">
                <a16:creationId xmlns:a16="http://schemas.microsoft.com/office/drawing/2014/main" id="{7B73C0B9-19FC-18BD-7493-02EC7F590444}"/>
              </a:ext>
            </a:extLst>
          </p:cNvPr>
          <p:cNvSpPr txBox="1">
            <a:spLocks/>
          </p:cNvSpPr>
          <p:nvPr/>
        </p:nvSpPr>
        <p:spPr>
          <a:xfrm>
            <a:off x="1964952" y="247371"/>
            <a:ext cx="7949901" cy="2430451"/>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600"/>
              </a:spcBef>
              <a:buFont typeface="Arial" panose="020B0604020202020204" pitchFamily="34" charset="0"/>
              <a:buNone/>
            </a:pPr>
            <a:r>
              <a:rPr lang="en-US" sz="3200" b="1" dirty="0">
                <a:solidFill>
                  <a:schemeClr val="bg1"/>
                </a:solidFill>
                <a:latin typeface="Times New Roman" panose="02020603050405020304" pitchFamily="18" charset="0"/>
                <a:cs typeface="Times New Roman" panose="02020603050405020304" pitchFamily="18" charset="0"/>
              </a:rPr>
              <a:t>STOCK PRICE PREDICTION OF FAANG COMPANIES USING A FINE TUNED LLM MODEL AND PROMPT ENGINEERING</a:t>
            </a:r>
          </a:p>
          <a:p>
            <a:pPr marL="0" indent="0" algn="ctr">
              <a:lnSpc>
                <a:spcPct val="110000"/>
              </a:lnSpc>
              <a:buFont typeface="Arial" panose="020B0604020202020204" pitchFamily="34" charset="0"/>
              <a:buNone/>
            </a:pPr>
            <a:r>
              <a:rPr lang="en-US" sz="1200" dirty="0">
                <a:solidFill>
                  <a:schemeClr val="bg1"/>
                </a:solidFill>
                <a:latin typeface="Times New Roman" panose="02020603050405020304" pitchFamily="18" charset="0"/>
                <a:ea typeface="+mn-lt"/>
                <a:cs typeface="Times New Roman" panose="02020603050405020304" pitchFamily="18" charset="0"/>
              </a:rPr>
              <a:t>This study focuses on predicting FAANG stock prices by leveraging a refined language model (LLM) and prompt engineering. It aims to develop a reliable forecasting tool by optimizing these models with historical data and external factors.</a:t>
            </a:r>
            <a:endParaRPr lang="en-US" dirty="0">
              <a:solidFill>
                <a:schemeClr val="bg1"/>
              </a:solidFill>
              <a:latin typeface="Times New Roman" panose="02020603050405020304" pitchFamily="18" charset="0"/>
              <a:ea typeface="+mn-lt"/>
              <a:cs typeface="Times New Roman" panose="02020603050405020304" pitchFamily="18" charset="0"/>
            </a:endParaRPr>
          </a:p>
        </p:txBody>
      </p:sp>
      <p:pic>
        <p:nvPicPr>
          <p:cNvPr id="3" name="Picture 2">
            <a:extLst>
              <a:ext uri="{FF2B5EF4-FFF2-40B4-BE49-F238E27FC236}">
                <a16:creationId xmlns:a16="http://schemas.microsoft.com/office/drawing/2014/main" id="{0B5B9CF3-C4EC-62B7-119F-4089035C20EC}"/>
              </a:ext>
            </a:extLst>
          </p:cNvPr>
          <p:cNvPicPr>
            <a:picLocks noChangeAspect="1"/>
          </p:cNvPicPr>
          <p:nvPr/>
        </p:nvPicPr>
        <p:blipFill>
          <a:blip r:embed="rId4"/>
          <a:stretch>
            <a:fillRect/>
          </a:stretch>
        </p:blipFill>
        <p:spPr>
          <a:xfrm>
            <a:off x="9606580" y="6329398"/>
            <a:ext cx="2358689" cy="113868"/>
          </a:xfrm>
          <a:prstGeom prst="rect">
            <a:avLst/>
          </a:prstGeom>
        </p:spPr>
      </p:pic>
    </p:spTree>
    <p:extLst>
      <p:ext uri="{BB962C8B-B14F-4D97-AF65-F5344CB8AC3E}">
        <p14:creationId xmlns:p14="http://schemas.microsoft.com/office/powerpoint/2010/main" val="2346160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ACB4269D-3760-B605-0DE2-D7449D430A89}"/>
              </a:ext>
            </a:extLst>
          </p:cNvPr>
          <p:cNvPicPr>
            <a:picLocks noChangeAspect="1"/>
          </p:cNvPicPr>
          <p:nvPr/>
        </p:nvPicPr>
        <p:blipFill>
          <a:blip r:embed="rId2"/>
          <a:stretch>
            <a:fillRect/>
          </a:stretch>
        </p:blipFill>
        <p:spPr>
          <a:xfrm>
            <a:off x="0" y="0"/>
            <a:ext cx="12192000" cy="7743029"/>
          </a:xfrm>
          <a:prstGeom prst="rect">
            <a:avLst/>
          </a:prstGeom>
        </p:spPr>
      </p:pic>
      <p:sp>
        <p:nvSpPr>
          <p:cNvPr id="17" name="Oval 16">
            <a:extLst>
              <a:ext uri="{FF2B5EF4-FFF2-40B4-BE49-F238E27FC236}">
                <a16:creationId xmlns:a16="http://schemas.microsoft.com/office/drawing/2014/main" id="{F402B760-09FB-7348-8C67-DCAC88C6CBC2}"/>
              </a:ext>
            </a:extLst>
          </p:cNvPr>
          <p:cNvSpPr/>
          <p:nvPr/>
        </p:nvSpPr>
        <p:spPr>
          <a:xfrm>
            <a:off x="8787879" y="202814"/>
            <a:ext cx="2888462" cy="2928604"/>
          </a:xfrm>
          <a:prstGeom prst="ellipse">
            <a:avLst/>
          </a:prstGeom>
          <a:solidFill>
            <a:srgbClr val="74C42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r"/>
            <a:endParaRPr lang="en-US" sz="1500" dirty="0">
              <a:ln w="0"/>
              <a:solidFill>
                <a:schemeClr val="bg1"/>
              </a:solidFill>
              <a:effectLst>
                <a:outerShdw blurRad="38100" dist="19050" dir="2700000" algn="tl" rotWithShape="0">
                  <a:schemeClr val="dk1">
                    <a:alpha val="40000"/>
                  </a:schemeClr>
                </a:outerShdw>
              </a:effectLst>
            </a:endParaRPr>
          </a:p>
        </p:txBody>
      </p:sp>
      <p:sp>
        <p:nvSpPr>
          <p:cNvPr id="21" name="Oval 20">
            <a:extLst>
              <a:ext uri="{FF2B5EF4-FFF2-40B4-BE49-F238E27FC236}">
                <a16:creationId xmlns:a16="http://schemas.microsoft.com/office/drawing/2014/main" id="{10A4EF44-D1A3-E14E-BB09-389A47FCDC48}"/>
              </a:ext>
            </a:extLst>
          </p:cNvPr>
          <p:cNvSpPr/>
          <p:nvPr/>
        </p:nvSpPr>
        <p:spPr>
          <a:xfrm>
            <a:off x="7354521" y="684463"/>
            <a:ext cx="1808625" cy="1860340"/>
          </a:xfrm>
          <a:prstGeom prst="ellipse">
            <a:avLst/>
          </a:prstGeom>
          <a:solidFill>
            <a:srgbClr val="007B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300" dirty="0">
              <a:ln w="0"/>
              <a:solidFill>
                <a:schemeClr val="bg1"/>
              </a:solidFill>
              <a:effectLst>
                <a:outerShdw blurRad="38100" dist="19050" dir="2700000" algn="tl" rotWithShape="0">
                  <a:schemeClr val="dk1">
                    <a:alpha val="40000"/>
                  </a:schemeClr>
                </a:outerShdw>
              </a:effectLst>
            </a:endParaRPr>
          </a:p>
        </p:txBody>
      </p:sp>
      <p:sp>
        <p:nvSpPr>
          <p:cNvPr id="22" name="Oval 21">
            <a:extLst>
              <a:ext uri="{FF2B5EF4-FFF2-40B4-BE49-F238E27FC236}">
                <a16:creationId xmlns:a16="http://schemas.microsoft.com/office/drawing/2014/main" id="{683A2ACE-0D5E-384B-9A6E-674AEC575B68}"/>
              </a:ext>
            </a:extLst>
          </p:cNvPr>
          <p:cNvSpPr/>
          <p:nvPr/>
        </p:nvSpPr>
        <p:spPr>
          <a:xfrm>
            <a:off x="8598329" y="1779106"/>
            <a:ext cx="1595497" cy="1561651"/>
          </a:xfrm>
          <a:prstGeom prst="ellipse">
            <a:avLst/>
          </a:pr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300" dirty="0">
              <a:ln w="0"/>
              <a:solidFill>
                <a:schemeClr val="bg1"/>
              </a:solidFill>
              <a:effectLst>
                <a:outerShdw blurRad="38100" dist="19050" dir="2700000" algn="tl" rotWithShape="0">
                  <a:schemeClr val="dk1">
                    <a:alpha val="40000"/>
                  </a:schemeClr>
                </a:outerShdw>
              </a:effectLst>
            </a:endParaRPr>
          </a:p>
        </p:txBody>
      </p:sp>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3"/>
          <a:stretch>
            <a:fillRect/>
          </a:stretch>
        </p:blipFill>
        <p:spPr>
          <a:xfrm>
            <a:off x="9756894" y="270492"/>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3"/>
          <a:stretch>
            <a:fillRect/>
          </a:stretch>
        </p:blipFill>
        <p:spPr>
          <a:xfrm>
            <a:off x="7746605" y="807224"/>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3"/>
          <a:stretch>
            <a:fillRect/>
          </a:stretch>
        </p:blipFill>
        <p:spPr>
          <a:xfrm>
            <a:off x="8955942" y="194423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4"/>
          <a:stretch>
            <a:fillRect/>
          </a:stretch>
        </p:blipFill>
        <p:spPr>
          <a:xfrm>
            <a:off x="7057215" y="6729330"/>
            <a:ext cx="3810796" cy="183970"/>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5"/>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20</a:t>
            </a:fld>
            <a:endParaRPr lang="en-US"/>
          </a:p>
        </p:txBody>
      </p:sp>
      <p:pic>
        <p:nvPicPr>
          <p:cNvPr id="13" name="Picture 12" descr="A hand writing on a chalkboard&#10;&#10;Description automatically generated">
            <a:extLst>
              <a:ext uri="{FF2B5EF4-FFF2-40B4-BE49-F238E27FC236}">
                <a16:creationId xmlns:a16="http://schemas.microsoft.com/office/drawing/2014/main" id="{7FE495B8-0B89-FE65-7AD0-CCEF39F0762F}"/>
              </a:ext>
            </a:extLst>
          </p:cNvPr>
          <p:cNvPicPr>
            <a:picLocks noChangeAspect="1"/>
          </p:cNvPicPr>
          <p:nvPr/>
        </p:nvPicPr>
        <p:blipFill>
          <a:blip r:embed="rId6"/>
          <a:stretch>
            <a:fillRect/>
          </a:stretch>
        </p:blipFill>
        <p:spPr>
          <a:xfrm>
            <a:off x="515659" y="173491"/>
            <a:ext cx="4538143" cy="3211230"/>
          </a:xfrm>
          <a:prstGeom prst="cloud">
            <a:avLst/>
          </a:prstGeom>
        </p:spPr>
      </p:pic>
      <p:sp>
        <p:nvSpPr>
          <p:cNvPr id="32" name="TextBox 31">
            <a:extLst>
              <a:ext uri="{FF2B5EF4-FFF2-40B4-BE49-F238E27FC236}">
                <a16:creationId xmlns:a16="http://schemas.microsoft.com/office/drawing/2014/main" id="{1A62C9E0-8733-82F7-1266-ED256ED8A45C}"/>
              </a:ext>
            </a:extLst>
          </p:cNvPr>
          <p:cNvSpPr txBox="1"/>
          <p:nvPr/>
        </p:nvSpPr>
        <p:spPr>
          <a:xfrm>
            <a:off x="9441657" y="1317757"/>
            <a:ext cx="2159566" cy="698717"/>
          </a:xfrm>
          <a:prstGeom prst="rect">
            <a:avLst/>
          </a:prstGeom>
          <a:noFill/>
        </p:spPr>
        <p:txBody>
          <a:bodyPr wrap="none" rtlCol="0">
            <a:spAutoFit/>
          </a:bodyPr>
          <a:lstStyle/>
          <a:p>
            <a:r>
              <a:rPr lang="en-US" sz="1400" b="1" dirty="0">
                <a:solidFill>
                  <a:schemeClr val="bg1"/>
                </a:solidFill>
                <a:latin typeface="Zapfino" panose="03030300040707070C03" pitchFamily="66" charset="77"/>
                <a:ea typeface="Brush Script MT" panose="03060802040406070304" pitchFamily="66" charset="-122"/>
                <a:cs typeface="Fairwater Script" panose="020F0502020204030204" pitchFamily="34" charset="0"/>
              </a:rPr>
              <a:t>THANK YOU</a:t>
            </a:r>
          </a:p>
        </p:txBody>
      </p:sp>
      <p:sp>
        <p:nvSpPr>
          <p:cNvPr id="33" name="TextBox 32">
            <a:extLst>
              <a:ext uri="{FF2B5EF4-FFF2-40B4-BE49-F238E27FC236}">
                <a16:creationId xmlns:a16="http://schemas.microsoft.com/office/drawing/2014/main" id="{CFAD7FB4-A704-D683-078A-9EFDD0AD7740}"/>
              </a:ext>
            </a:extLst>
          </p:cNvPr>
          <p:cNvSpPr txBox="1"/>
          <p:nvPr/>
        </p:nvSpPr>
        <p:spPr>
          <a:xfrm>
            <a:off x="7324251" y="1436386"/>
            <a:ext cx="2198102" cy="698717"/>
          </a:xfrm>
          <a:prstGeom prst="rect">
            <a:avLst/>
          </a:prstGeom>
          <a:noFill/>
        </p:spPr>
        <p:txBody>
          <a:bodyPr wrap="square" rtlCol="0">
            <a:spAutoFit/>
          </a:bodyPr>
          <a:lstStyle/>
          <a:p>
            <a:r>
              <a:rPr lang="en-US" sz="1400" b="1" dirty="0">
                <a:solidFill>
                  <a:schemeClr val="bg1"/>
                </a:solidFill>
                <a:latin typeface="Zapfino" panose="03030300040707070C03" pitchFamily="66" charset="77"/>
                <a:ea typeface="Brush Script MT" panose="03060802040406070304" pitchFamily="66" charset="-122"/>
              </a:rPr>
              <a:t>GROUP</a:t>
            </a:r>
            <a:r>
              <a:rPr lang="en-US" sz="1400" b="1" dirty="0">
                <a:solidFill>
                  <a:schemeClr val="bg1"/>
                </a:solidFill>
                <a:latin typeface="Zapfino" panose="03030300040707070C03" pitchFamily="66" charset="77"/>
              </a:rPr>
              <a:t>- 3</a:t>
            </a:r>
          </a:p>
        </p:txBody>
      </p:sp>
      <p:sp>
        <p:nvSpPr>
          <p:cNvPr id="34" name="Smiley Face 33">
            <a:extLst>
              <a:ext uri="{FF2B5EF4-FFF2-40B4-BE49-F238E27FC236}">
                <a16:creationId xmlns:a16="http://schemas.microsoft.com/office/drawing/2014/main" id="{942DDB75-364B-F1A1-2CBE-8EB66F722D62}"/>
              </a:ext>
            </a:extLst>
          </p:cNvPr>
          <p:cNvSpPr/>
          <p:nvPr/>
        </p:nvSpPr>
        <p:spPr>
          <a:xfrm>
            <a:off x="9188336" y="2577081"/>
            <a:ext cx="597023" cy="562192"/>
          </a:xfrm>
          <a:prstGeom prst="smileyFac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2633207947"/>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922 -0.33099" pathEditMode="relative" ptsTypes="AA">
                                      <p:cBhvr>
                                        <p:cTn id="6" dur="30000" fill="hold"/>
                                        <p:tgtEl>
                                          <p:spTgt spid="35"/>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3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22 -0.33099 L 0 0" pathEditMode="relative" ptsTypes="AA">
                                      <p:cBhvr>
                                        <p:cTn id="11" dur="30000" fill="hold"/>
                                        <p:tgtEl>
                                          <p:spTgt spid="35"/>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35"/>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35"/>
                                        </p:tgtEl>
                                        <p:attrNameLst>
                                          <p:attrName>ppt_x</p:attrName>
                                          <p:attrName>ppt_y</p:attrName>
                                        </p:attrNameLst>
                                      </p:cBhvr>
                                    </p:animMotion>
                                  </p:childTnLst>
                                </p:cTn>
                              </p:par>
                            </p:childTnLst>
                          </p:cTn>
                        </p:par>
                      </p:childTnLst>
                    </p:cTn>
                  </p:par>
                </p:childTnLst>
              </p:cTn>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3" name="Rectangle 209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graph showing the growth of the stock market&#10;&#10;Description automatically generated">
            <a:extLst>
              <a:ext uri="{FF2B5EF4-FFF2-40B4-BE49-F238E27FC236}">
                <a16:creationId xmlns:a16="http://schemas.microsoft.com/office/drawing/2014/main" id="{0CE9EF81-1928-9A76-235B-F6049858EAC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091" r="232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95" name="Rectangle 209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BFFA17-3CD3-7329-C89F-766B34C0A454}"/>
              </a:ext>
            </a:extLst>
          </p:cNvPr>
          <p:cNvSpPr>
            <a:spLocks noGrp="1"/>
          </p:cNvSpPr>
          <p:nvPr>
            <p:ph type="title"/>
          </p:nvPr>
        </p:nvSpPr>
        <p:spPr>
          <a:xfrm>
            <a:off x="455527" y="857428"/>
            <a:ext cx="4023360" cy="465849"/>
          </a:xfrm>
        </p:spPr>
        <p:txBody>
          <a:bodyPr vert="horz" lIns="91440" tIns="45720" rIns="91440" bIns="45720" rtlCol="0" anchor="b">
            <a:noAutofit/>
          </a:bodyPr>
          <a:lstStyle/>
          <a:p>
            <a:r>
              <a:rPr lang="en-US" sz="3200" b="1" dirty="0">
                <a:solidFill>
                  <a:schemeClr val="bg1"/>
                </a:solidFill>
                <a:latin typeface="Times New Roman" panose="02020603050405020304" pitchFamily="18" charset="0"/>
                <a:cs typeface="Times New Roman" panose="02020603050405020304" pitchFamily="18" charset="0"/>
              </a:rPr>
              <a:t>AGENDA</a:t>
            </a:r>
          </a:p>
        </p:txBody>
      </p:sp>
      <p:sp>
        <p:nvSpPr>
          <p:cNvPr id="2097" name="Rectangle 209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99" name="Rectangle 209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429C4B1C-1037-BC7B-7E89-7465955BF275}"/>
              </a:ext>
            </a:extLst>
          </p:cNvPr>
          <p:cNvPicPr>
            <a:picLocks noChangeAspect="1"/>
          </p:cNvPicPr>
          <p:nvPr/>
        </p:nvPicPr>
        <p:blipFill>
          <a:blip r:embed="rId3"/>
          <a:stretch>
            <a:fillRect/>
          </a:stretch>
        </p:blipFill>
        <p:spPr>
          <a:xfrm>
            <a:off x="231962" y="6016749"/>
            <a:ext cx="1599045" cy="685305"/>
          </a:xfrm>
          <a:prstGeom prst="rect">
            <a:avLst/>
          </a:prstGeom>
        </p:spPr>
      </p:pic>
      <p:sp>
        <p:nvSpPr>
          <p:cNvPr id="3" name="Content Placeholder 2">
            <a:extLst>
              <a:ext uri="{FF2B5EF4-FFF2-40B4-BE49-F238E27FC236}">
                <a16:creationId xmlns:a16="http://schemas.microsoft.com/office/drawing/2014/main" id="{9A5FD28F-93C1-ACDA-BB98-9865D5F69D11}"/>
              </a:ext>
            </a:extLst>
          </p:cNvPr>
          <p:cNvSpPr txBox="1">
            <a:spLocks/>
          </p:cNvSpPr>
          <p:nvPr/>
        </p:nvSpPr>
        <p:spPr>
          <a:xfrm>
            <a:off x="455527" y="1458708"/>
            <a:ext cx="10677965" cy="44020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Title</a:t>
            </a:r>
          </a:p>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Motivation</a:t>
            </a:r>
          </a:p>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Background</a:t>
            </a:r>
          </a:p>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Abstract(Problem statement)</a:t>
            </a:r>
          </a:p>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Literature Survey</a:t>
            </a:r>
          </a:p>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Objectives of the Study</a:t>
            </a:r>
          </a:p>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Data Set and Data Processing</a:t>
            </a:r>
          </a:p>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Research Design(Blueprint/Workflow)</a:t>
            </a:r>
          </a:p>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Data Analysis and Model Description</a:t>
            </a:r>
          </a:p>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Data Visualization and Results</a:t>
            </a:r>
          </a:p>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Conclusion</a:t>
            </a:r>
          </a:p>
          <a:p>
            <a:pPr>
              <a:buFont typeface="+mj-lt"/>
              <a:buAutoNum type="arabicPeriod"/>
            </a:pPr>
            <a:r>
              <a:rPr lang="en-US" sz="1800" dirty="0">
                <a:solidFill>
                  <a:schemeClr val="bg1"/>
                </a:solidFill>
                <a:latin typeface="Times New Roman" panose="02020603050405020304" pitchFamily="18" charset="0"/>
                <a:cs typeface="Times New Roman" panose="02020603050405020304" pitchFamily="18" charset="0"/>
              </a:rPr>
              <a:t>References</a:t>
            </a:r>
          </a:p>
        </p:txBody>
      </p:sp>
      <p:pic>
        <p:nvPicPr>
          <p:cNvPr id="4" name="Picture 3">
            <a:extLst>
              <a:ext uri="{FF2B5EF4-FFF2-40B4-BE49-F238E27FC236}">
                <a16:creationId xmlns:a16="http://schemas.microsoft.com/office/drawing/2014/main" id="{EC360DD0-F0AF-927A-9DF1-317752EC392D}"/>
              </a:ext>
            </a:extLst>
          </p:cNvPr>
          <p:cNvPicPr>
            <a:picLocks noChangeAspect="1"/>
          </p:cNvPicPr>
          <p:nvPr/>
        </p:nvPicPr>
        <p:blipFill>
          <a:blip r:embed="rId4"/>
          <a:stretch>
            <a:fillRect/>
          </a:stretch>
        </p:blipFill>
        <p:spPr>
          <a:xfrm>
            <a:off x="9187480" y="6572187"/>
            <a:ext cx="2358689" cy="113868"/>
          </a:xfrm>
          <a:prstGeom prst="rect">
            <a:avLst/>
          </a:prstGeom>
        </p:spPr>
      </p:pic>
    </p:spTree>
    <p:extLst>
      <p:ext uri="{BB962C8B-B14F-4D97-AF65-F5344CB8AC3E}">
        <p14:creationId xmlns:p14="http://schemas.microsoft.com/office/powerpoint/2010/main" val="139948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1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4</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1031484" y="574148"/>
            <a:ext cx="10515600" cy="501650"/>
          </a:xfrm>
        </p:spPr>
        <p:txBody>
          <a:bodyPr anchor="b">
            <a:noAutofit/>
          </a:bodyPr>
          <a:lstStyle/>
          <a:p>
            <a:r>
              <a:rPr lang="en-US" sz="3200" dirty="0">
                <a:latin typeface="Times New Roman" panose="02020603050405020304" pitchFamily="18" charset="0"/>
                <a:cs typeface="Times New Roman" panose="02020603050405020304" pitchFamily="18" charset="0"/>
              </a:rPr>
              <a:t>MOTIVATION</a:t>
            </a:r>
          </a:p>
        </p:txBody>
      </p:sp>
      <p:sp>
        <p:nvSpPr>
          <p:cNvPr id="9" name="TextBox 8">
            <a:extLst>
              <a:ext uri="{FF2B5EF4-FFF2-40B4-BE49-F238E27FC236}">
                <a16:creationId xmlns:a16="http://schemas.microsoft.com/office/drawing/2014/main" id="{5E21E950-8E84-1BB1-E870-7371F453C198}"/>
              </a:ext>
            </a:extLst>
          </p:cNvPr>
          <p:cNvSpPr txBox="1"/>
          <p:nvPr/>
        </p:nvSpPr>
        <p:spPr>
          <a:xfrm>
            <a:off x="876290" y="1524398"/>
            <a:ext cx="10439400" cy="4154984"/>
          </a:xfrm>
          <a:prstGeom prst="rect">
            <a:avLst/>
          </a:prstGeom>
          <a:noFill/>
        </p:spPr>
        <p:txBody>
          <a:bodyPr wrap="square">
            <a:spAutoFit/>
          </a:bodyPr>
          <a:lstStyle/>
          <a:p>
            <a:pPr marL="342900" indent="-342900" algn="just">
              <a:buFont typeface="Wingdings" pitchFamily="2" charset="2"/>
              <a:buChar char="v"/>
            </a:pPr>
            <a:r>
              <a:rPr lang="en-US" sz="2400" dirty="0">
                <a:latin typeface="Times New Roman" panose="02020603050405020304" pitchFamily="18" charset="0"/>
                <a:cs typeface="Times New Roman" panose="02020603050405020304" pitchFamily="18" charset="0"/>
              </a:rPr>
              <a:t>Large Language Models </a:t>
            </a:r>
            <a:r>
              <a:rPr lang="en-US" sz="2400" dirty="0">
                <a:latin typeface="Times New Roman" panose="02020603050405020304" pitchFamily="18" charset="0"/>
                <a:ea typeface="+mn-lt"/>
                <a:cs typeface="Times New Roman" panose="02020603050405020304" pitchFamily="18" charset="0"/>
              </a:rPr>
              <a:t>(LLMs) and innovative prompt engineering techniques is a driving force behind our project. </a:t>
            </a:r>
          </a:p>
          <a:p>
            <a:pPr marL="342900" indent="-342900" algn="just">
              <a:buFont typeface="Wingdings" pitchFamily="2" charset="2"/>
              <a:buChar char="v"/>
            </a:pPr>
            <a:endParaRPr lang="en-US" sz="2400" dirty="0">
              <a:latin typeface="Times New Roman" panose="02020603050405020304" pitchFamily="18" charset="0"/>
              <a:ea typeface="+mn-lt"/>
              <a:cs typeface="Times New Roman" panose="02020603050405020304" pitchFamily="18" charset="0"/>
            </a:endParaRPr>
          </a:p>
          <a:p>
            <a:pPr marL="342900" indent="-342900" algn="just">
              <a:buFont typeface="Wingdings" pitchFamily="2" charset="2"/>
              <a:buChar char="v"/>
            </a:pPr>
            <a:r>
              <a:rPr lang="en-US" sz="2400" dirty="0">
                <a:latin typeface="Times New Roman" panose="02020603050405020304" pitchFamily="18" charset="0"/>
                <a:ea typeface="+mn-lt"/>
                <a:cs typeface="Times New Roman" panose="02020603050405020304" pitchFamily="18" charset="0"/>
              </a:rPr>
              <a:t>Our motivation lies in developing a tool that goes beyond traditional forecasting methods. </a:t>
            </a:r>
          </a:p>
          <a:p>
            <a:pPr marL="342900" indent="-342900" algn="just">
              <a:buFont typeface="Wingdings" pitchFamily="2" charset="2"/>
              <a:buChar char="v"/>
            </a:pPr>
            <a:endParaRPr lang="en-US" sz="2400" dirty="0">
              <a:latin typeface="Times New Roman" panose="02020603050405020304" pitchFamily="18" charset="0"/>
              <a:ea typeface="+mn-lt"/>
              <a:cs typeface="Times New Roman" panose="02020603050405020304" pitchFamily="18" charset="0"/>
            </a:endParaRPr>
          </a:p>
          <a:p>
            <a:pPr marL="342900" indent="-342900" algn="just">
              <a:buFont typeface="Wingdings" pitchFamily="2" charset="2"/>
              <a:buChar char="v"/>
            </a:pPr>
            <a:r>
              <a:rPr lang="en-US" sz="2400" dirty="0">
                <a:latin typeface="Times New Roman" panose="02020603050405020304" pitchFamily="18" charset="0"/>
                <a:ea typeface="+mn-lt"/>
                <a:cs typeface="Times New Roman" panose="02020603050405020304" pitchFamily="18" charset="0"/>
              </a:rPr>
              <a:t>By optimizing LLMs through fine-tuning and prompt engineering, we aim to create a robust system that empowers decision-makers with accurate and timely insights into FAANG stock prices. </a:t>
            </a:r>
          </a:p>
          <a:p>
            <a:pPr marL="342900" indent="-342900" algn="just">
              <a:buFont typeface="Wingdings" pitchFamily="2" charset="2"/>
              <a:buChar char="v"/>
            </a:pPr>
            <a:endParaRPr lang="en-US" sz="2400" dirty="0">
              <a:latin typeface="Times New Roman" panose="02020603050405020304" pitchFamily="18" charset="0"/>
              <a:ea typeface="+mn-lt"/>
              <a:cs typeface="Times New Roman" panose="02020603050405020304" pitchFamily="18" charset="0"/>
            </a:endParaRPr>
          </a:p>
          <a:p>
            <a:pPr marL="342900" indent="-342900" algn="just">
              <a:buFont typeface="Wingdings" pitchFamily="2" charset="2"/>
              <a:buChar char="v"/>
            </a:pPr>
            <a:r>
              <a:rPr lang="en-US" sz="2400" dirty="0">
                <a:latin typeface="Times New Roman" panose="02020603050405020304" pitchFamily="18" charset="0"/>
                <a:ea typeface="+mn-lt"/>
                <a:cs typeface="Times New Roman" panose="02020603050405020304" pitchFamily="18" charset="0"/>
              </a:rPr>
              <a:t>Our aim is not just predicting prices but also leveraging these technologies.</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spTree>
    <p:extLst>
      <p:ext uri="{BB962C8B-B14F-4D97-AF65-F5344CB8AC3E}">
        <p14:creationId xmlns:p14="http://schemas.microsoft.com/office/powerpoint/2010/main" val="300807314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1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5</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838190" y="506964"/>
            <a:ext cx="10515600" cy="482341"/>
          </a:xfrm>
        </p:spPr>
        <p:txBody>
          <a:bodyPr anchor="b">
            <a:noAutofit/>
          </a:bodyPr>
          <a:lstStyle/>
          <a:p>
            <a:r>
              <a:rPr lang="en-US" sz="3200" dirty="0">
                <a:latin typeface="Times New Roman" panose="02020603050405020304" pitchFamily="18" charset="0"/>
                <a:cs typeface="Times New Roman" panose="02020603050405020304" pitchFamily="18" charset="0"/>
              </a:rPr>
              <a:t>BACKGROUND</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sp>
        <p:nvSpPr>
          <p:cNvPr id="2" name="Content Placeholder 2">
            <a:extLst>
              <a:ext uri="{FF2B5EF4-FFF2-40B4-BE49-F238E27FC236}">
                <a16:creationId xmlns:a16="http://schemas.microsoft.com/office/drawing/2014/main" id="{088D26D2-689D-5050-32E3-11558C4E95C6}"/>
              </a:ext>
            </a:extLst>
          </p:cNvPr>
          <p:cNvSpPr>
            <a:spLocks noGrp="1"/>
          </p:cNvSpPr>
          <p:nvPr>
            <p:ph idx="1"/>
          </p:nvPr>
        </p:nvSpPr>
        <p:spPr>
          <a:xfrm>
            <a:off x="704871" y="1154810"/>
            <a:ext cx="10782238" cy="4705993"/>
          </a:xfrm>
        </p:spPr>
        <p:txBody>
          <a:bodyPr vert="horz" lIns="91440" tIns="45720" rIns="91440" bIns="45720" rtlCol="0" anchor="t">
            <a:noAutofit/>
          </a:bodyPr>
          <a:lstStyle/>
          <a:p>
            <a:pPr algn="just">
              <a:buFont typeface="Wingdings" pitchFamily="2" charset="2"/>
              <a:buChar char="v"/>
            </a:pPr>
            <a:r>
              <a:rPr lang="en-US" sz="2400" dirty="0">
                <a:latin typeface="Times New Roman" panose="02020603050405020304" pitchFamily="18" charset="0"/>
                <a:ea typeface="+mn-lt"/>
                <a:cs typeface="Times New Roman" panose="02020603050405020304" pitchFamily="18" charset="0"/>
              </a:rPr>
              <a:t>Our project originates from the evolving landscape of financial forecasting, where traditional methods often struggle to capture the complexity of stock market dynamics. </a:t>
            </a:r>
          </a:p>
          <a:p>
            <a:pPr algn="just">
              <a:buFont typeface="Wingdings" pitchFamily="2" charset="2"/>
              <a:buChar char="v"/>
            </a:pPr>
            <a:r>
              <a:rPr lang="en-US" sz="2400" dirty="0">
                <a:latin typeface="Times New Roman" panose="02020603050405020304" pitchFamily="18" charset="0"/>
                <a:ea typeface="+mn-lt"/>
                <a:cs typeface="Times New Roman" panose="02020603050405020304" pitchFamily="18" charset="0"/>
              </a:rPr>
              <a:t>Leveraging the emergence of Large Language Models (LLMs) and innovative prompt engineering techniques this endeavor aims to reimagine stock price prediction, specifically focusing on FAANG (Facebook, Apple, Amazon, Netflix, Google) stocks.</a:t>
            </a:r>
          </a:p>
          <a:p>
            <a:pPr algn="just">
              <a:buFont typeface="Wingdings" pitchFamily="2" charset="2"/>
              <a:buChar char="v"/>
            </a:pPr>
            <a:r>
              <a:rPr lang="en-US" sz="2400" dirty="0">
                <a:latin typeface="Times New Roman" panose="02020603050405020304" pitchFamily="18" charset="0"/>
                <a:ea typeface="+mn-lt"/>
                <a:cs typeface="Times New Roman" panose="02020603050405020304" pitchFamily="18" charset="0"/>
              </a:rPr>
              <a:t> The motivation lies in harnessing these cutting-edge technologies to fine-tune LLMs for regression tasks and craft effective prompts that incorporate historical data.</a:t>
            </a:r>
          </a:p>
          <a:p>
            <a:pPr algn="just">
              <a:buFont typeface="Wingdings" pitchFamily="2" charset="2"/>
              <a:buChar char="v"/>
            </a:pPr>
            <a:r>
              <a:rPr lang="en-US" sz="2400" dirty="0">
                <a:latin typeface="Times New Roman" panose="02020603050405020304" pitchFamily="18" charset="0"/>
                <a:ea typeface="+mn-lt"/>
                <a:cs typeface="Times New Roman" panose="02020603050405020304" pitchFamily="18" charset="0"/>
              </a:rPr>
              <a:t>The goal is to develop a robust forecasting system that empowers traders and investors with reliable insights, aiding informed decision-making in the volatile financial realm. </a:t>
            </a:r>
          </a:p>
        </p:txBody>
      </p:sp>
    </p:spTree>
    <p:extLst>
      <p:ext uri="{BB962C8B-B14F-4D97-AF65-F5344CB8AC3E}">
        <p14:creationId xmlns:p14="http://schemas.microsoft.com/office/powerpoint/2010/main" val="44518289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24153"/>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6</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838190" y="492540"/>
            <a:ext cx="10515600" cy="512618"/>
          </a:xfrm>
        </p:spPr>
        <p:txBody>
          <a:bodyPr anchor="b">
            <a:noAutofit/>
          </a:bodyPr>
          <a:lstStyle/>
          <a:p>
            <a:r>
              <a:rPr lang="en-US" sz="3200" dirty="0">
                <a:latin typeface="Times New Roman" panose="02020603050405020304" pitchFamily="18" charset="0"/>
                <a:cs typeface="Times New Roman" panose="02020603050405020304" pitchFamily="18" charset="0"/>
              </a:rPr>
              <a:t>ABSTRACT (PROBLEM STATEMENT)</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sp>
        <p:nvSpPr>
          <p:cNvPr id="5" name="Content Placeholder 2">
            <a:extLst>
              <a:ext uri="{FF2B5EF4-FFF2-40B4-BE49-F238E27FC236}">
                <a16:creationId xmlns:a16="http://schemas.microsoft.com/office/drawing/2014/main" id="{EF24CA4E-B338-C3A0-B391-CD8CBE0E067E}"/>
              </a:ext>
            </a:extLst>
          </p:cNvPr>
          <p:cNvSpPr>
            <a:spLocks noGrp="1"/>
          </p:cNvSpPr>
          <p:nvPr>
            <p:ph idx="1"/>
          </p:nvPr>
        </p:nvSpPr>
        <p:spPr>
          <a:xfrm>
            <a:off x="838190" y="1274943"/>
            <a:ext cx="10782238" cy="4639721"/>
          </a:xfrm>
        </p:spPr>
        <p:txBody>
          <a:bodyPr vert="horz" lIns="91440" tIns="45720" rIns="91440" bIns="45720" rtlCol="0" anchor="t">
            <a:noAutofit/>
          </a:bodyPr>
          <a:lstStyle/>
          <a:p>
            <a:pPr algn="just">
              <a:buFont typeface="Wingdings" pitchFamily="2" charset="2"/>
              <a:buChar char="v"/>
            </a:pPr>
            <a:r>
              <a:rPr lang="en-US" sz="2400" dirty="0">
                <a:latin typeface="Times New Roman" panose="02020603050405020304" pitchFamily="18" charset="0"/>
                <a:ea typeface="+mn-lt"/>
                <a:cs typeface="Times New Roman" panose="02020603050405020304" pitchFamily="18" charset="0"/>
              </a:rPr>
              <a:t>This research project explores the application of advanced language models, specifically Large Language Models (LLMs), in predicting stock prices for FAANG companies (Facebook, Apple, Amazon, Netflix, Google). </a:t>
            </a:r>
          </a:p>
          <a:p>
            <a:pPr algn="just">
              <a:buFont typeface="Wingdings" pitchFamily="2" charset="2"/>
              <a:buChar char="v"/>
            </a:pPr>
            <a:r>
              <a:rPr lang="en-US" sz="2400" dirty="0">
                <a:latin typeface="Times New Roman" panose="02020603050405020304" pitchFamily="18" charset="0"/>
                <a:ea typeface="+mn-lt"/>
                <a:cs typeface="Times New Roman" panose="02020603050405020304" pitchFamily="18" charset="0"/>
              </a:rPr>
              <a:t>Traditional approaches have difficulty capturing subtleties and external influences. This research optimizes Large Language Models (LLMs) such as GPT-2 for regression, with the goal of predicting individual stock closing prices. </a:t>
            </a:r>
          </a:p>
          <a:p>
            <a:pPr algn="just">
              <a:buFont typeface="Wingdings" pitchFamily="2" charset="2"/>
              <a:buChar char="v"/>
            </a:pPr>
            <a:r>
              <a:rPr lang="en-US" sz="2400" dirty="0">
                <a:latin typeface="Times New Roman" panose="02020603050405020304" pitchFamily="18" charset="0"/>
                <a:ea typeface="+mn-lt"/>
                <a:cs typeface="Times New Roman" panose="02020603050405020304" pitchFamily="18" charset="0"/>
              </a:rPr>
              <a:t>The challenge is to provide effective input prompts while also incorporating important data, technological indications, and external influences. The project's primary objective is to develop a robust and reliable forecasting system that empowers traders and investors with accurate insights into stock price movements.</a:t>
            </a:r>
          </a:p>
          <a:p>
            <a:pPr algn="just">
              <a:buFont typeface="Wingdings" pitchFamily="2" charset="2"/>
              <a:buChar char="v"/>
            </a:pPr>
            <a:r>
              <a:rPr lang="en-US" sz="2400" dirty="0">
                <a:latin typeface="Times New Roman" panose="02020603050405020304" pitchFamily="18" charset="0"/>
                <a:ea typeface="+mn-lt"/>
                <a:cs typeface="Times New Roman" panose="02020603050405020304" pitchFamily="18" charset="0"/>
              </a:rPr>
              <a:t>The project's findings aim to bridge the gap between cutting-edge AI capabilities and practical applications in finance. Enabling more informed decision-making in dynamic and rapidly changing financial markets.</a:t>
            </a:r>
          </a:p>
        </p:txBody>
      </p:sp>
    </p:spTree>
    <p:extLst>
      <p:ext uri="{BB962C8B-B14F-4D97-AF65-F5344CB8AC3E}">
        <p14:creationId xmlns:p14="http://schemas.microsoft.com/office/powerpoint/2010/main" val="169065294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1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7</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838200" y="438033"/>
            <a:ext cx="10515600" cy="501650"/>
          </a:xfrm>
        </p:spPr>
        <p:txBody>
          <a:bodyPr anchor="b">
            <a:noAutofit/>
          </a:bodyPr>
          <a:lstStyle/>
          <a:p>
            <a:r>
              <a:rPr lang="en-US" sz="3200" dirty="0">
                <a:latin typeface="Times New Roman" panose="02020603050405020304" pitchFamily="18" charset="0"/>
                <a:cs typeface="Times New Roman" panose="02020603050405020304" pitchFamily="18" charset="0"/>
              </a:rPr>
              <a:t>LITERATURE REVIEW</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sp>
        <p:nvSpPr>
          <p:cNvPr id="2" name="Content Placeholder 2">
            <a:extLst>
              <a:ext uri="{FF2B5EF4-FFF2-40B4-BE49-F238E27FC236}">
                <a16:creationId xmlns:a16="http://schemas.microsoft.com/office/drawing/2014/main" id="{40830E8C-2238-9A1C-1B6E-C579020D54D5}"/>
              </a:ext>
            </a:extLst>
          </p:cNvPr>
          <p:cNvSpPr>
            <a:spLocks noGrp="1"/>
          </p:cNvSpPr>
          <p:nvPr>
            <p:ph idx="1"/>
          </p:nvPr>
        </p:nvSpPr>
        <p:spPr>
          <a:xfrm>
            <a:off x="838200" y="1168758"/>
            <a:ext cx="10782238" cy="4711466"/>
          </a:xfrm>
        </p:spPr>
        <p:txBody>
          <a:bodyPr vert="horz" lIns="91440" tIns="45720" rIns="91440" bIns="45720" rtlCol="0" anchor="t">
            <a:noAutofit/>
          </a:bodyPr>
          <a:lstStyle/>
          <a:p>
            <a:pPr algn="just">
              <a:buFont typeface="Wingdings" pitchFamily="2" charset="2"/>
              <a:buChar char="v"/>
            </a:pPr>
            <a:r>
              <a:rPr lang="en-US" sz="2400" dirty="0">
                <a:solidFill>
                  <a:srgbClr val="FFFFFF"/>
                </a:solidFill>
                <a:latin typeface="Times New Roman" panose="02020603050405020304" pitchFamily="18" charset="0"/>
                <a:ea typeface="+mn-lt"/>
                <a:cs typeface="Times New Roman" panose="02020603050405020304" pitchFamily="18" charset="0"/>
              </a:rPr>
              <a:t>The literature review encompasses pertinent studies on Large Language Models (LLMs) and prompt engineering techniques. </a:t>
            </a:r>
          </a:p>
          <a:p>
            <a:pPr algn="just">
              <a:buFont typeface="Wingdings" pitchFamily="2" charset="2"/>
              <a:buChar char="v"/>
            </a:pPr>
            <a:r>
              <a:rPr lang="en-US" sz="2400" dirty="0" err="1">
                <a:solidFill>
                  <a:srgbClr val="FFFFFF"/>
                </a:solidFill>
                <a:latin typeface="Times New Roman" panose="02020603050405020304" pitchFamily="18" charset="0"/>
                <a:ea typeface="+mn-lt"/>
                <a:cs typeface="Times New Roman" panose="02020603050405020304" pitchFamily="18" charset="0"/>
              </a:rPr>
              <a:t>Addlesee</a:t>
            </a:r>
            <a:r>
              <a:rPr lang="en-US" sz="2400" dirty="0">
                <a:solidFill>
                  <a:srgbClr val="FFFFFF"/>
                </a:solidFill>
                <a:latin typeface="Times New Roman" panose="02020603050405020304" pitchFamily="18" charset="0"/>
                <a:ea typeface="+mn-lt"/>
                <a:cs typeface="Times New Roman" panose="02020603050405020304" pitchFamily="18" charset="0"/>
              </a:rPr>
              <a:t> et al. (2023) highlighted prompt engineering's relevance in optimizing LLMs, crucial for stock price forecasting. Schacht et al. (2023) emphasized information extraction through prompt engineering and LLMs, aligning with the project's goal. </a:t>
            </a:r>
          </a:p>
          <a:p>
            <a:pPr algn="just">
              <a:buFont typeface="Wingdings" pitchFamily="2" charset="2"/>
              <a:buChar char="v"/>
            </a:pPr>
            <a:r>
              <a:rPr lang="en-US" sz="2400" dirty="0">
                <a:solidFill>
                  <a:srgbClr val="FFFFFF"/>
                </a:solidFill>
                <a:latin typeface="Times New Roman" panose="02020603050405020304" pitchFamily="18" charset="0"/>
                <a:ea typeface="+mn-lt"/>
                <a:cs typeface="Times New Roman" panose="02020603050405020304" pitchFamily="18" charset="0"/>
              </a:rPr>
              <a:t>Lim and Schmälzle (2023) showcased prompt engineering's impact on content generation, offering insights adaptable to refining prompts for stock prediction. Steinert and Altmann (2023) illustrated LLMs' application in analyzing sentiment's influence on stock movements. </a:t>
            </a:r>
          </a:p>
          <a:p>
            <a:pPr algn="just">
              <a:buFont typeface="Wingdings" pitchFamily="2" charset="2"/>
              <a:buChar char="v"/>
            </a:pPr>
            <a:r>
              <a:rPr lang="en-US" sz="2400" dirty="0">
                <a:solidFill>
                  <a:srgbClr val="FFFFFF"/>
                </a:solidFill>
                <a:latin typeface="Times New Roman" panose="02020603050405020304" pitchFamily="18" charset="0"/>
                <a:ea typeface="+mn-lt"/>
                <a:cs typeface="Times New Roman" panose="02020603050405020304" pitchFamily="18" charset="0"/>
              </a:rPr>
              <a:t>These studies collectively underscore the significance of prompt engineering and LLMs' adaptability, providing a foundational framework for this project in enhancing stock price predictions.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23587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0" y="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smtClean="0">
                <a:solidFill>
                  <a:srgbClr val="FFFFFF"/>
                </a:solidFill>
              </a:rPr>
              <a:pPr>
                <a:spcAft>
                  <a:spcPts val="600"/>
                </a:spcAft>
              </a:pPr>
              <a:t>8</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533400" y="386489"/>
            <a:ext cx="10515600" cy="501650"/>
          </a:xfrm>
        </p:spPr>
        <p:txBody>
          <a:bodyPr anchor="b">
            <a:noAutofit/>
          </a:bodyPr>
          <a:lstStyle/>
          <a:p>
            <a:r>
              <a:rPr lang="en-US" sz="3200" dirty="0">
                <a:latin typeface="Times New Roman" panose="02020603050405020304" pitchFamily="18" charset="0"/>
                <a:cs typeface="Times New Roman" panose="02020603050405020304" pitchFamily="18" charset="0"/>
              </a:rPr>
              <a:t>OBJECTIVE OF STUDY</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graphicFrame>
        <p:nvGraphicFramePr>
          <p:cNvPr id="7" name="Content Placeholder 2">
            <a:extLst>
              <a:ext uri="{FF2B5EF4-FFF2-40B4-BE49-F238E27FC236}">
                <a16:creationId xmlns:a16="http://schemas.microsoft.com/office/drawing/2014/main" id="{EC3EBC87-14D0-44BB-5FA1-C2E882867AC4}"/>
              </a:ext>
            </a:extLst>
          </p:cNvPr>
          <p:cNvGraphicFramePr>
            <a:graphicFrameLocks/>
          </p:cNvGraphicFramePr>
          <p:nvPr>
            <p:extLst>
              <p:ext uri="{D42A27DB-BD31-4B8C-83A1-F6EECF244321}">
                <p14:modId xmlns:p14="http://schemas.microsoft.com/office/powerpoint/2010/main" val="2425450875"/>
              </p:ext>
            </p:extLst>
          </p:nvPr>
        </p:nvGraphicFramePr>
        <p:xfrm>
          <a:off x="768927" y="1399309"/>
          <a:ext cx="10820400" cy="42027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8227887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growth and increasing sales&#10;&#10;Description automatically generated with medium confidence">
            <a:extLst>
              <a:ext uri="{FF2B5EF4-FFF2-40B4-BE49-F238E27FC236}">
                <a16:creationId xmlns:a16="http://schemas.microsoft.com/office/drawing/2014/main" id="{AEC4A410-36F7-CDAE-A2B0-EE7644C96FE9}"/>
              </a:ext>
            </a:extLst>
          </p:cNvPr>
          <p:cNvPicPr>
            <a:picLocks noChangeAspect="1"/>
          </p:cNvPicPr>
          <p:nvPr/>
        </p:nvPicPr>
        <p:blipFill rotWithShape="1">
          <a:blip r:embed="rId2">
            <a:alphaModFix amt="35000"/>
          </a:blip>
          <a:srcRect l="6972" r="1027" b="-1"/>
          <a:stretch/>
        </p:blipFill>
        <p:spPr>
          <a:xfrm>
            <a:off x="20" y="10"/>
            <a:ext cx="12191980" cy="6857990"/>
          </a:xfrm>
          <a:prstGeom prst="rect">
            <a:avLst/>
          </a:prstGeom>
        </p:spPr>
      </p:pic>
      <p:sp>
        <p:nvSpPr>
          <p:cNvPr id="4" name="Slide Number Placeholder 3">
            <a:extLst>
              <a:ext uri="{FF2B5EF4-FFF2-40B4-BE49-F238E27FC236}">
                <a16:creationId xmlns:a16="http://schemas.microsoft.com/office/drawing/2014/main" id="{302647E6-DD2D-0D7A-E5E5-948B4F93B32C}"/>
              </a:ext>
            </a:extLst>
          </p:cNvPr>
          <p:cNvSpPr>
            <a:spLocks noGrp="1"/>
          </p:cNvSpPr>
          <p:nvPr>
            <p:ph type="sldNum" sz="quarter" idx="12"/>
          </p:nvPr>
        </p:nvSpPr>
        <p:spPr>
          <a:xfrm>
            <a:off x="8610600" y="6356350"/>
            <a:ext cx="2743200" cy="365125"/>
          </a:xfrm>
        </p:spPr>
        <p:txBody>
          <a:bodyPr>
            <a:normAutofit/>
          </a:bodyPr>
          <a:lstStyle/>
          <a:p>
            <a:pPr>
              <a:spcAft>
                <a:spcPts val="600"/>
              </a:spcAft>
            </a:pPr>
            <a:fld id="{F860F34E-4A79-A240-AEA8-3E29BB228B1B}" type="slidenum">
              <a:rPr lang="en-US">
                <a:solidFill>
                  <a:srgbClr val="FFFFFF"/>
                </a:solidFill>
              </a:rPr>
              <a:pPr>
                <a:spcAft>
                  <a:spcPts val="600"/>
                </a:spcAft>
              </a:pPr>
              <a:t>9</a:t>
            </a:fld>
            <a:endParaRPr lang="en-US">
              <a:solidFill>
                <a:srgbClr val="FFFFFF"/>
              </a:solidFill>
            </a:endParaRPr>
          </a:p>
        </p:txBody>
      </p:sp>
      <p:sp>
        <p:nvSpPr>
          <p:cNvPr id="8" name="Title 1">
            <a:extLst>
              <a:ext uri="{FF2B5EF4-FFF2-40B4-BE49-F238E27FC236}">
                <a16:creationId xmlns:a16="http://schemas.microsoft.com/office/drawing/2014/main" id="{39986308-8DB1-6F3F-19BD-C073811DF0DF}"/>
              </a:ext>
            </a:extLst>
          </p:cNvPr>
          <p:cNvSpPr>
            <a:spLocks noGrp="1"/>
          </p:cNvSpPr>
          <p:nvPr>
            <p:ph type="title"/>
          </p:nvPr>
        </p:nvSpPr>
        <p:spPr>
          <a:xfrm>
            <a:off x="838200" y="772968"/>
            <a:ext cx="10515600" cy="501650"/>
          </a:xfrm>
        </p:spPr>
        <p:txBody>
          <a:bodyPr anchor="b">
            <a:noAutofit/>
          </a:bodyPr>
          <a:lstStyle/>
          <a:p>
            <a:r>
              <a:rPr lang="en-US" sz="3200" dirty="0">
                <a:latin typeface="Times New Roman" panose="02020603050405020304" pitchFamily="18" charset="0"/>
                <a:cs typeface="Times New Roman" panose="02020603050405020304" pitchFamily="18" charset="0"/>
              </a:rPr>
              <a:t>OBJECTIVE OF STUDY</a:t>
            </a:r>
          </a:p>
        </p:txBody>
      </p:sp>
      <p:pic>
        <p:nvPicPr>
          <p:cNvPr id="11" name="Picture 10">
            <a:extLst>
              <a:ext uri="{FF2B5EF4-FFF2-40B4-BE49-F238E27FC236}">
                <a16:creationId xmlns:a16="http://schemas.microsoft.com/office/drawing/2014/main" id="{C9B653FE-2A13-FFA7-8B44-ABCE42E95F1B}"/>
              </a:ext>
            </a:extLst>
          </p:cNvPr>
          <p:cNvPicPr>
            <a:picLocks noChangeAspect="1"/>
          </p:cNvPicPr>
          <p:nvPr/>
        </p:nvPicPr>
        <p:blipFill>
          <a:blip r:embed="rId3"/>
          <a:stretch>
            <a:fillRect/>
          </a:stretch>
        </p:blipFill>
        <p:spPr>
          <a:xfrm>
            <a:off x="231962" y="6016749"/>
            <a:ext cx="1599045" cy="685305"/>
          </a:xfrm>
          <a:prstGeom prst="rect">
            <a:avLst/>
          </a:prstGeom>
        </p:spPr>
      </p:pic>
      <p:pic>
        <p:nvPicPr>
          <p:cNvPr id="12" name="Picture 11">
            <a:extLst>
              <a:ext uri="{FF2B5EF4-FFF2-40B4-BE49-F238E27FC236}">
                <a16:creationId xmlns:a16="http://schemas.microsoft.com/office/drawing/2014/main" id="{8C9EC083-67F2-14FE-6E6A-1FBB14CDAABA}"/>
              </a:ext>
            </a:extLst>
          </p:cNvPr>
          <p:cNvPicPr>
            <a:picLocks noChangeAspect="1"/>
          </p:cNvPicPr>
          <p:nvPr/>
        </p:nvPicPr>
        <p:blipFill>
          <a:blip r:embed="rId4"/>
          <a:stretch>
            <a:fillRect/>
          </a:stretch>
        </p:blipFill>
        <p:spPr>
          <a:xfrm>
            <a:off x="9606580" y="6329398"/>
            <a:ext cx="2358689" cy="113868"/>
          </a:xfrm>
          <a:prstGeom prst="rect">
            <a:avLst/>
          </a:prstGeom>
        </p:spPr>
      </p:pic>
      <p:graphicFrame>
        <p:nvGraphicFramePr>
          <p:cNvPr id="7" name="Content Placeholder 2">
            <a:extLst>
              <a:ext uri="{FF2B5EF4-FFF2-40B4-BE49-F238E27FC236}">
                <a16:creationId xmlns:a16="http://schemas.microsoft.com/office/drawing/2014/main" id="{DF0183F5-13AC-BB52-3575-875FE87C8C6A}"/>
              </a:ext>
            </a:extLst>
          </p:cNvPr>
          <p:cNvGraphicFramePr>
            <a:graphicFrameLocks/>
          </p:cNvGraphicFramePr>
          <p:nvPr>
            <p:extLst>
              <p:ext uri="{D42A27DB-BD31-4B8C-83A1-F6EECF244321}">
                <p14:modId xmlns:p14="http://schemas.microsoft.com/office/powerpoint/2010/main" val="2206266805"/>
              </p:ext>
            </p:extLst>
          </p:nvPr>
        </p:nvGraphicFramePr>
        <p:xfrm>
          <a:off x="383529" y="1007025"/>
          <a:ext cx="11424942" cy="45733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771990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2455</TotalTime>
  <Words>1219</Words>
  <Application>Microsoft Macintosh PowerPoint</Application>
  <PresentationFormat>Widescreen</PresentationFormat>
  <Paragraphs>126</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Cambria</vt:lpstr>
      <vt:lpstr>Times New Roman</vt:lpstr>
      <vt:lpstr>Wingdings</vt:lpstr>
      <vt:lpstr>Zapfino</vt:lpstr>
      <vt:lpstr>Office Theme</vt:lpstr>
      <vt:lpstr>PowerPoint Presentation</vt:lpstr>
      <vt:lpstr>PowerPoint Presentation</vt:lpstr>
      <vt:lpstr>AGENDA</vt:lpstr>
      <vt:lpstr>MOTIVATION</vt:lpstr>
      <vt:lpstr>BACKGROUND</vt:lpstr>
      <vt:lpstr>ABSTRACT (PROBLEM STATEMENT)</vt:lpstr>
      <vt:lpstr>LITERATURE REVIEW</vt:lpstr>
      <vt:lpstr>OBJECTIVE OF STUDY</vt:lpstr>
      <vt:lpstr>OBJECTIVE OF STUDY</vt:lpstr>
      <vt:lpstr>DATASET AND DATA PRE-PROCESSING</vt:lpstr>
      <vt:lpstr>LOADING DATASETS</vt:lpstr>
      <vt:lpstr>RESEARCH DESIGN (WORKFLOW DIAGRAM)</vt:lpstr>
      <vt:lpstr>DATA ANALYSIS AND MODEL DESCRIPTION</vt:lpstr>
      <vt:lpstr>DATA VISUALIZATION</vt:lpstr>
      <vt:lpstr>DATA VISUALIZATION </vt:lpstr>
      <vt:lpstr>GPT MODEL</vt:lpstr>
      <vt:lpstr>GPT MODEL OUTPUT - RESULTS</vt:lpstr>
      <vt:lpstr>CONCLUSION </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Davis, Clayton</dc:creator>
  <cp:lastModifiedBy>Pudhota, Aruna</cp:lastModifiedBy>
  <cp:revision>788</cp:revision>
  <cp:lastPrinted>2019-08-23T20:44:22Z</cp:lastPrinted>
  <dcterms:created xsi:type="dcterms:W3CDTF">2019-07-08T18:39:15Z</dcterms:created>
  <dcterms:modified xsi:type="dcterms:W3CDTF">2023-12-04T01:31:24Z</dcterms:modified>
</cp:coreProperties>
</file>